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6" r:id="rId52"/>
    <p:sldId id="307" r:id="rId53"/>
    <p:sldId id="308" r:id="rId54"/>
    <p:sldId id="309" r:id="rId55"/>
    <p:sldId id="310" r:id="rId56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75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5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71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39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57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9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2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98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04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61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5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49B6A-630F-4475-AA53-900B76F29418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13FC3-F9E2-4897-9489-7111A66B1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Photo Album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by Sukhomlin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330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33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2641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34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1521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35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049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42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772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64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4537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65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0243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360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292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361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070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362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5531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364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9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13 06 </a:t>
            </a:r>
            <a:r>
              <a:rPr lang="ru-RU" sz="4000" b="1" dirty="0" smtClean="0"/>
              <a:t>2</a:t>
            </a:r>
            <a:r>
              <a:rPr lang="ru-RU" sz="4000" b="1" dirty="0"/>
              <a:t>6</a:t>
            </a:r>
            <a:r>
              <a:rPr lang="ru-RU" sz="4000" b="1" dirty="0" smtClean="0"/>
              <a:t> </a:t>
            </a:r>
            <a:r>
              <a:rPr lang="ru-RU" sz="4000" b="1" dirty="0" smtClean="0"/>
              <a:t>ГАК СПбГУ. Направление </a:t>
            </a:r>
            <a:r>
              <a:rPr lang="ru-RU" sz="4000" b="1" dirty="0" smtClean="0"/>
              <a:t>010300 «Фундаментальная информатика и информационные </a:t>
            </a:r>
            <a:r>
              <a:rPr lang="ru-RU" sz="4000" b="1" dirty="0" smtClean="0"/>
              <a:t>технологии»</a:t>
            </a:r>
            <a:br>
              <a:rPr lang="ru-RU" sz="4000" b="1" dirty="0" smtClean="0"/>
            </a:br>
            <a:r>
              <a:rPr lang="ru-RU" sz="4000" b="1" dirty="0" smtClean="0"/>
              <a:t>(Магистратура)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СПбГУ 2013 г.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08708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475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182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510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4460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510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159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024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0349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030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229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064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7525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065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992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18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425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181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0447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192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0485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04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0194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262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68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263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1794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294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2752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295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046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392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01873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422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5702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423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5760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544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667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584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3475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593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881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042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83402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1593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64170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035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749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132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197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14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9389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145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47776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192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79626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193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708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314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7507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315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3541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322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961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042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66615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324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78318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504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18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504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5919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513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4149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514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90512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25150 (389x57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13" y="685800"/>
            <a:ext cx="3736975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719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134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39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135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97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155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910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0231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8672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23</Words>
  <Application>Microsoft Office PowerPoint</Application>
  <PresentationFormat>Widescreen</PresentationFormat>
  <Paragraphs>4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Photo Album</vt:lpstr>
      <vt:lpstr>13 06 26 ГАК СПбГУ. Направление 010300 «Фундаментальная информатика и информационные технологии» (Магистратура)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2</cp:revision>
  <dcterms:created xsi:type="dcterms:W3CDTF">2013-06-26T15:58:49Z</dcterms:created>
  <dcterms:modified xsi:type="dcterms:W3CDTF">2013-06-26T16:05:31Z</dcterms:modified>
</cp:coreProperties>
</file>