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photoAlbum layout="2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37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69EF-503D-44EA-9F94-0B4728273D46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19C45-0C1C-4845-9E5D-D1BC80B997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69EF-503D-44EA-9F94-0B4728273D46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19C45-0C1C-4845-9E5D-D1BC80B997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69EF-503D-44EA-9F94-0B4728273D46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19C45-0C1C-4845-9E5D-D1BC80B997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69EF-503D-44EA-9F94-0B4728273D46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19C45-0C1C-4845-9E5D-D1BC80B997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69EF-503D-44EA-9F94-0B4728273D46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19C45-0C1C-4845-9E5D-D1BC80B997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69EF-503D-44EA-9F94-0B4728273D46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19C45-0C1C-4845-9E5D-D1BC80B997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69EF-503D-44EA-9F94-0B4728273D46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19C45-0C1C-4845-9E5D-D1BC80B997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69EF-503D-44EA-9F94-0B4728273D46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19C45-0C1C-4845-9E5D-D1BC80B997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69EF-503D-44EA-9F94-0B4728273D46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19C45-0C1C-4845-9E5D-D1BC80B997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69EF-503D-44EA-9F94-0B4728273D46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19C45-0C1C-4845-9E5D-D1BC80B997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69EF-503D-44EA-9F94-0B4728273D46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19C45-0C1C-4845-9E5D-D1BC80B997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F69EF-503D-44EA-9F94-0B4728273D46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19C45-0C1C-4845-9E5D-D1BC80B997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Пресс-конференция в </a:t>
            </a:r>
            <a:r>
              <a:rPr lang="ru-RU" dirty="0" err="1" smtClean="0"/>
              <a:t>ДомЖуре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Москва</a:t>
            </a:r>
          </a:p>
          <a:p>
            <a:r>
              <a:rPr lang="ru-RU" dirty="0" smtClean="0"/>
              <a:t>26 марта 2013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2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03066" cy="60932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2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95736" y="9924"/>
            <a:ext cx="4104456" cy="6848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0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476672"/>
            <a:ext cx="8678104" cy="5808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21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79512" y="404664"/>
            <a:ext cx="8640960" cy="55606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20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7" y="404664"/>
            <a:ext cx="8547789" cy="5688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0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5660628" cy="3789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211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131840" y="2833657"/>
            <a:ext cx="6012160" cy="4024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1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8995490" cy="6021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19 юв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5015171" cy="3356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21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679504" y="0"/>
            <a:ext cx="4464496" cy="69099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22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32656"/>
            <a:ext cx="9144000" cy="6113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22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5167057" cy="3356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22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779912" y="3174328"/>
            <a:ext cx="5364088" cy="36836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7</Words>
  <Application>Microsoft Office PowerPoint</Application>
  <PresentationFormat>Экран (4:3)</PresentationFormat>
  <Paragraphs>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Пресс-конференция в ДомЖуре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Пресс-конференция в ДомЖуре</dc:title>
  <dc:creator>Сухомлин</dc:creator>
  <cp:lastModifiedBy>Сухомлин</cp:lastModifiedBy>
  <cp:revision>3</cp:revision>
  <dcterms:created xsi:type="dcterms:W3CDTF">2013-03-26T21:26:05Z</dcterms:created>
  <dcterms:modified xsi:type="dcterms:W3CDTF">2013-04-11T14:40:09Z</dcterms:modified>
</cp:coreProperties>
</file>