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77" r:id="rId10"/>
    <p:sldId id="264" r:id="rId11"/>
    <p:sldId id="265" r:id="rId12"/>
    <p:sldId id="266" r:id="rId13"/>
    <p:sldId id="278" r:id="rId14"/>
    <p:sldId id="267" r:id="rId15"/>
    <p:sldId id="269" r:id="rId16"/>
    <p:sldId id="271" r:id="rId17"/>
    <p:sldId id="272" r:id="rId18"/>
    <p:sldId id="279" r:id="rId19"/>
    <p:sldId id="274" r:id="rId20"/>
    <p:sldId id="275" r:id="rId21"/>
    <p:sldId id="276" r:id="rId22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ухомлин" initials="С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70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C0FA1-9EE9-4C24-8D1C-6630BF9630E7}" type="datetimeFigureOut">
              <a:rPr lang="ru-RU" smtClean="0"/>
              <a:t>01.02.2013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BF468-BEFD-4D78-B95D-DF58700A7E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Заседание </a:t>
            </a:r>
            <a:r>
              <a:rPr lang="ru-RU" dirty="0"/>
              <a:t>устного журнала «Ветеран журналистики»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17 января 2013 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620688"/>
            <a:ext cx="8568952" cy="5732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5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88447" y="2204864"/>
            <a:ext cx="6955553" cy="4653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5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260648"/>
            <a:ext cx="8712968" cy="58288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6309320"/>
            <a:ext cx="756084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Шуринов </a:t>
            </a:r>
            <a:r>
              <a:rPr lang="ru-RU" sz="2400" b="1" smtClean="0"/>
              <a:t>Александр Сергеевич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6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76672"/>
            <a:ext cx="8280920" cy="55397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6165304"/>
            <a:ext cx="756084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Жемайтис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Ольгерд</a:t>
            </a:r>
            <a:r>
              <a:rPr lang="ru-RU" sz="2400" b="1" dirty="0" smtClean="0"/>
              <a:t> Феликсович</a:t>
            </a:r>
            <a:endParaRPr lang="ru-RU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6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476672"/>
            <a:ext cx="8208912" cy="54916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6165304"/>
            <a:ext cx="73448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Морсова</a:t>
            </a:r>
            <a:r>
              <a:rPr lang="ru-RU" sz="2400" b="1" dirty="0" smtClean="0"/>
              <a:t> Наталья Евгеньевна</a:t>
            </a:r>
            <a:endParaRPr lang="ru-RU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6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171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30932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Карцев Александр Иванович</a:t>
            </a:r>
            <a:endParaRPr lang="ru-RU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7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793343" y="2609528"/>
            <a:ext cx="6350657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188640"/>
            <a:ext cx="8424936" cy="56361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6093296"/>
            <a:ext cx="763284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Сурнин</a:t>
            </a:r>
            <a:r>
              <a:rPr lang="ru-RU" sz="2400" b="1" dirty="0" smtClean="0"/>
              <a:t> Сергей Петрович</a:t>
            </a:r>
            <a:endParaRPr lang="ru-RU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12066"/>
            <a:ext cx="9144000" cy="6117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7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640960" cy="5780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411480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4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123203" y="2753544"/>
            <a:ext cx="6020797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8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479873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8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463480" y="0"/>
            <a:ext cx="4680520" cy="6995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4149080"/>
            <a:ext cx="374441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Бирюков Владимир Николаевич</a:t>
            </a:r>
            <a:endParaRPr lang="ru-RU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04664"/>
            <a:ext cx="9144000" cy="6117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4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60648"/>
            <a:ext cx="5058998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4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41212" y="3645025"/>
            <a:ext cx="4802788" cy="321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3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587511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3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78852" y="0"/>
            <a:ext cx="4465148" cy="66736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23528" y="3429000"/>
            <a:ext cx="388843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Мирослав Алексеевич </a:t>
            </a:r>
            <a:r>
              <a:rPr lang="ru-RU" sz="2000" b="1" dirty="0" err="1" smtClean="0"/>
              <a:t>Маркедонов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018064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4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910659" y="3356993"/>
            <a:ext cx="5233341" cy="3501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2"/>
            <a:ext cx="8962629" cy="5995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4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620688"/>
            <a:ext cx="8640960" cy="5780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260648"/>
            <a:ext cx="8424936" cy="56361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309320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Ананьина Татьяна Александровна</a:t>
            </a:r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04664"/>
            <a:ext cx="8568952" cy="57324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381328"/>
            <a:ext cx="79208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Мария Максимовна </a:t>
            </a:r>
            <a:r>
              <a:rPr lang="ru-RU" sz="2400" b="1" dirty="0" err="1" smtClean="0"/>
              <a:t>Веселовская-Томаш</a:t>
            </a:r>
            <a:endParaRPr lang="ru-RU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39</Words>
  <Application>Microsoft Office PowerPoint</Application>
  <PresentationFormat>Экран (4:3)</PresentationFormat>
  <Paragraphs>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Заседание устного журнала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устного журнала «Ветеран журналистики»</dc:title>
  <dc:creator>Сухомлин</dc:creator>
  <cp:lastModifiedBy>Сухомлин</cp:lastModifiedBy>
  <cp:revision>2</cp:revision>
  <dcterms:created xsi:type="dcterms:W3CDTF">2013-01-31T20:08:16Z</dcterms:created>
  <dcterms:modified xsi:type="dcterms:W3CDTF">2013-01-31T21:04:10Z</dcterms:modified>
</cp:coreProperties>
</file>