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298" r:id="rId4"/>
    <p:sldId id="299" r:id="rId5"/>
    <p:sldId id="263" r:id="rId6"/>
    <p:sldId id="297" r:id="rId7"/>
    <p:sldId id="257" r:id="rId8"/>
    <p:sldId id="301" r:id="rId9"/>
    <p:sldId id="300" r:id="rId10"/>
    <p:sldId id="30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CC9900"/>
    <a:srgbClr val="FF9900"/>
    <a:srgbClr val="FFFFFF"/>
    <a:srgbClr val="663300"/>
    <a:srgbClr val="B8A7A4"/>
    <a:srgbClr val="FFFF99"/>
    <a:srgbClr val="F8F8F8"/>
    <a:srgbClr val="FFFFE5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73C54-3388-4AEA-B7D6-AD4B49E7AA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A3409-76C5-4B52-BC5F-A4B03D5D04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48384-2197-48F7-919E-A840CF95AF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21F11-198B-4A62-8F51-83EEDA6C14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E8E19E-E10F-4076-8067-5368914B42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C8C9B-C3F0-43DC-8EC8-7EE37497C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1BC2D-9478-4F12-B114-B8F0FBA1FE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ABFA9-F2F0-45C3-B5AA-4FF1E4220F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7AE46-6CEC-452E-AC7A-91B2157F1C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6715B-3A32-4ECB-BD7E-CE88806A83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E386D-DA80-48BB-A978-098F6594B5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004C26E-D0C4-4E69-80E2-1232E289FC1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0" y="1219200"/>
            <a:ext cx="5181600" cy="1752600"/>
          </a:xfrm>
        </p:spPr>
        <p:txBody>
          <a:bodyPr/>
          <a:lstStyle/>
          <a:p>
            <a:r>
              <a:rPr lang="ru-RU" sz="4000" b="1" dirty="0" smtClean="0"/>
              <a:t>(</a:t>
            </a:r>
            <a:endParaRPr lang="ru-RU" sz="4000" b="1" dirty="0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209800" y="5105400"/>
            <a:ext cx="67056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09800" y="990600"/>
            <a:ext cx="61765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«Скромный»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труженик фронта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5867400"/>
            <a:ext cx="2580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Сержант-связист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В.Я.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Батин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200" y="228600"/>
            <a:ext cx="68304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«Средняя общеобразовательная школа № 17 г. Вольска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Саратовской области»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5486400"/>
            <a:ext cx="2091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учащаяся 11 класса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Козлова Анна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786058"/>
            <a:ext cx="2286016" cy="296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0650" y="1431862"/>
            <a:ext cx="3155938" cy="4411704"/>
          </a:xfrm>
          <a:prstGeom prst="rect">
            <a:avLst/>
          </a:prstGeom>
          <a:noFill/>
          <a:ln w="76200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990600"/>
            <a:ext cx="3505200" cy="4905375"/>
          </a:xfrm>
          <a:prstGeom prst="rect">
            <a:avLst/>
          </a:prstGeom>
          <a:noFill/>
          <a:ln w="76200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00250">
            <a:off x="3187032" y="1536730"/>
            <a:ext cx="3671655" cy="4867275"/>
          </a:xfrm>
          <a:prstGeom prst="rect">
            <a:avLst/>
          </a:prstGeom>
          <a:noFill/>
          <a:ln w="76200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1447800"/>
            <a:ext cx="6942137" cy="4781550"/>
          </a:xfrm>
          <a:prstGeom prst="rect">
            <a:avLst/>
          </a:prstGeom>
          <a:noFill/>
          <a:ln w="76200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799" y="357166"/>
            <a:ext cx="8561799" cy="618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676400" y="381000"/>
            <a:ext cx="6043642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Вечная Слава</a:t>
            </a:r>
          </a:p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ПОБЕДИТЕЛЯМ!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ocuments and Settings\Loner\Рабочий стол\Новая папка\DSC02550.JPG"/>
          <p:cNvPicPr>
            <a:picLocks noChangeAspect="1" noChangeArrowheads="1"/>
          </p:cNvPicPr>
          <p:nvPr/>
        </p:nvPicPr>
        <p:blipFill>
          <a:blip r:embed="rId2" cstate="print"/>
          <a:srcRect l="3846" t="10113" r="4807" b="6742"/>
          <a:stretch>
            <a:fillRect/>
          </a:stretch>
        </p:blipFill>
        <p:spPr bwMode="auto">
          <a:xfrm>
            <a:off x="1142976" y="1357298"/>
            <a:ext cx="7215237" cy="51516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14546" y="0"/>
            <a:ext cx="52867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Основной документ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исследования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048000"/>
            <a:ext cx="449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0"/>
            <a:ext cx="4572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86004">
            <a:off x="1905000" y="1600200"/>
            <a:ext cx="5217821" cy="377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438400" y="2286000"/>
            <a:ext cx="39763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663300"/>
                  </a:solidFill>
                </a:ln>
                <a:solidFill>
                  <a:srgbClr val="FFFF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Сердцу </a:t>
            </a:r>
          </a:p>
          <a:p>
            <a:pPr algn="ctr"/>
            <a:r>
              <a:rPr lang="ru-RU" sz="4000" b="1" dirty="0" smtClean="0">
                <a:ln w="12700">
                  <a:solidFill>
                    <a:srgbClr val="663300"/>
                  </a:solidFill>
                </a:ln>
                <a:solidFill>
                  <a:srgbClr val="FFFF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милый уголок</a:t>
            </a:r>
            <a:endParaRPr lang="ru-RU" sz="4000" b="1" cap="none" spc="0" dirty="0">
              <a:ln w="12700">
                <a:solidFill>
                  <a:srgbClr val="663300"/>
                </a:solidFill>
              </a:ln>
              <a:solidFill>
                <a:srgbClr val="FFFF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00"/>
            </a:gs>
            <a:gs pos="50000">
              <a:srgbClr val="B8A7A4"/>
            </a:gs>
            <a:gs pos="100000">
              <a:srgbClr val="6633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0"/>
            <a:ext cx="93133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4" name="Picture 2" descr="D:\Documents and Settings\Loner\Рабочий стол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90800"/>
            <a:ext cx="3733800" cy="3886200"/>
          </a:xfrm>
          <a:prstGeom prst="rect">
            <a:avLst/>
          </a:prstGeom>
          <a:noFill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1524000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533400" y="457200"/>
            <a:ext cx="3048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 июня</a:t>
            </a:r>
          </a:p>
          <a:p>
            <a:pPr algn="ctr"/>
            <a:r>
              <a:rPr lang="ru-RU" sz="5400" b="1" dirty="0" smtClean="0">
                <a:ln w="1905">
                  <a:solidFill>
                    <a:schemeClr val="tx2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1941 год</a:t>
            </a:r>
            <a:endParaRPr lang="ru-RU" sz="5400" b="1" cap="none" spc="0" dirty="0">
              <a:ln w="1905">
                <a:solidFill>
                  <a:schemeClr val="tx2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WordArt 13"/>
          <p:cNvSpPr>
            <a:spLocks noChangeArrowheads="1" noChangeShapeType="1" noTextEdit="1"/>
          </p:cNvSpPr>
          <p:nvPr/>
        </p:nvSpPr>
        <p:spPr bwMode="auto">
          <a:xfrm>
            <a:off x="1752600" y="228600"/>
            <a:ext cx="7010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50000">
                    <a:srgbClr val="FF9900"/>
                  </a:gs>
                  <a:gs pos="100000">
                    <a:schemeClr val="tx2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1278" name="Picture 14" descr="D:\Documents and Settings\Loner\Рабочий стол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7620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05200" y="990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828800"/>
            <a:ext cx="63341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514600"/>
            <a:ext cx="63341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676400"/>
            <a:ext cx="63341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267200"/>
            <a:ext cx="316493" cy="373857"/>
          </a:xfrm>
          <a:prstGeom prst="irregularSeal2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2743200"/>
            <a:ext cx="316493" cy="373857"/>
          </a:xfrm>
          <a:prstGeom prst="irregularSeal1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209800"/>
            <a:ext cx="316493" cy="373857"/>
          </a:xfrm>
          <a:prstGeom prst="irregularSeal1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08973E-6 C 0.0007 -0.00879 -5.55556E-7 -0.01804 0.00295 -0.0259 C 0.00434 -0.02983 0.00729 -0.03238 0.00903 -0.03585 C 0.01077 -0.04348 0.01216 -0.0451 0.01788 -0.04764 C 0.04011 -0.04649 0.04948 -0.05273 0.06424 -0.03978 C 0.09202 -0.0414 0.12222 -0.04695 0.14931 -0.03585 C 0.15209 -0.02359 0.14983 -0.02382 0.14028 -0.02197 C 0.12986 -0.01711 0.13438 -0.01896 0.12691 -0.01596 C 0.12587 -0.01388 0.12431 -0.01226 0.12396 -0.00995 C 0.12205 0.00462 0.14236 0.01272 0.14931 0.01596 C 0.15955 0.01503 0.17813 0.00786 0.18507 0.02197 C 0.18455 0.02659 0.18698 0.034 0.18368 0.03585 C 0.15938 0.04926 0.15868 0.02521 0.15226 0.04972 C 0.15452 0.08441 0.1507 0.06614 0.16129 0.07955 C 0.16476 0.07886 0.16875 0.08002 0.1717 0.07747 C 0.17344 0.07609 0.17188 0.07169 0.17309 0.06961 C 0.17709 0.0629 0.17934 0.07239 0.17622 0.0636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1.52636E-6 C 0.00157 0.0111 0.0014 0.02267 0.00296 0.03377 C 0.00452 0.04556 0.00903 0.0562 0.01199 0.06753 C 0.01355 0.07308 0.0158 0.09737 0.0165 0.10523 C 0.01806 0.17646 0.00782 0.16235 0.03594 0.18687 C 0.03803 0.19912 0.04358 0.2049 0.04931 0.21462 C 0.05174 0.22387 0.05244 0.22618 0.05973 0.22849 C 0.06424 0.23497 0.06771 0.23682 0.05973 0.24052 C 0.05591 0.25509 0.0658 0.27012 0.07622 0.27428 C 0.08212 0.27359 0.0882 0.27405 0.0941 0.27243 C 0.09549 0.27197 0.09567 0.26897 0.09705 0.26827 C 0.09983 0.26688 0.10313 0.26712 0.10608 0.26642 C 0.11199 0.25856 0.11459 0.25393 0.1224 0.25046 C 0.13056 0.25231 0.1349 0.25 0.13733 0.26041 C 0.13785 0.26503 0.13733 0.27012 0.1389 0.27428 C 0.13959 0.27614 0.14202 0.27544 0.14341 0.27637 C 0.154 0.28354 0.15938 0.28654 0.17171 0.28816 C 0.15469 0.29602 0.1658 0.29209 0.13733 0.29417 C 0.13542 0.30204 0.13733 0.30782 0.13733 0.31614 " pathEditMode="relative" ptsTypes="ffffffffffffffffff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1212E-6 C 0.01094 0.00162 0.01684 -0.00138 0.02239 0.00995 C 0.02187 0.01388 0.02187 0.01804 0.02083 0.02197 C 0.01788 0.03377 0.0066 0.03978 0.00295 0.05366 C 0.00677 0.07262 0.00399 0.0673 0.02396 0.06962 C 0.02899 0.0717 0.03403 0.07332 0.03889 0.07563 C 0.04184 0.08118 0.04462 0.08835 0.05069 0.0895 C 0.05816 0.09089 0.07309 0.09344 0.07309 0.09344 C 0.07864 0.09274 0.08437 0.09367 0.08958 0.09136 C 0.09097 0.09066 0.0901 0.08696 0.09114 0.08557 C 0.09219 0.08419 0.0941 0.08419 0.09548 0.08349 C 0.12083 0.08742 0.10399 0.08372 0.11198 0.10731 C 0.11198 0.10731 0.12552 0.11471 0.12691 0.11541 C 0.13906 0.11333 0.1401 0.11518 0.14323 0.1013 C 0.14271 0.09529 0.14323 0.08927 0.14184 0.08349 C 0.14114 0.08072 0.13854 0.07979 0.13732 0.07748 C 0.13646 0.07563 0.13628 0.07355 0.13576 0.07147 C 0.13698 0.05574 0.13871 0.04765 0.13576 0.03192 C 0.13507 0.02776 0.12899 0.02128 0.12691 0.01781 C 0.12257 0.01064 0.1217 0.00162 0.11788 -0.00601 C 0.12291 -0.0104 0.12066 -0.00994 0.12396 -0.00994 " pathEditMode="relative" ptsTypes="ffffffffffffffffffff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5" name="WordArt 15"/>
          <p:cNvSpPr>
            <a:spLocks noChangeArrowheads="1" noChangeShapeType="1" noTextEdit="1"/>
          </p:cNvSpPr>
          <p:nvPr/>
        </p:nvSpPr>
        <p:spPr bwMode="auto">
          <a:xfrm>
            <a:off x="1905000" y="76200"/>
            <a:ext cx="7010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50000">
                    <a:srgbClr val="FF9900"/>
                  </a:gs>
                  <a:gs pos="100000">
                    <a:schemeClr val="tx2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" name="Picture 16" descr="D:\Documents and Settings\Loner\Рабочий стол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295400"/>
            <a:ext cx="7391400" cy="5562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52600" y="0"/>
            <a:ext cx="7391400" cy="1323439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+mj-lt"/>
                <a:cs typeface="Times New Roman" pitchFamily="18" charset="0"/>
              </a:rPr>
              <a:t>В составе  </a:t>
            </a:r>
          </a:p>
          <a:p>
            <a:pPr algn="ctr"/>
            <a:r>
              <a:rPr lang="ru-RU" sz="4000" b="1" dirty="0" smtClean="0">
                <a:latin typeface="+mj-lt"/>
                <a:cs typeface="Times New Roman" pitchFamily="18" charset="0"/>
              </a:rPr>
              <a:t>23 артиллерийского полка</a:t>
            </a:r>
            <a:endParaRPr lang="ru-RU" sz="4000" b="1" dirty="0">
              <a:latin typeface="+mj-lt"/>
              <a:cs typeface="Times New Roman" pitchFamily="18" charset="0"/>
            </a:endParaRPr>
          </a:p>
        </p:txBody>
      </p:sp>
      <p:pic>
        <p:nvPicPr>
          <p:cNvPr id="46096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4572000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836038"/>
            <a:ext cx="5181600" cy="479034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828800" y="0"/>
            <a:ext cx="7315200" cy="1754326"/>
          </a:xfrm>
          <a:prstGeom prst="rect">
            <a:avLst/>
          </a:prstGeom>
          <a:solidFill>
            <a:srgbClr val="FF99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1228 стрелковый полк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0027" y="2438400"/>
            <a:ext cx="3585371" cy="421957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5867400"/>
            <a:ext cx="628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4267200"/>
            <a:ext cx="3200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5000" y="1752600"/>
            <a:ext cx="3276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00"/>
            </a:gs>
            <a:gs pos="50000">
              <a:srgbClr val="B8A7A4"/>
            </a:gs>
            <a:gs pos="100000">
              <a:schemeClr val="bg2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657600" y="3429000"/>
            <a:ext cx="8382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Эвакогоспиталь № 1942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371600" y="1600200"/>
            <a:ext cx="64710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олилиния 19"/>
          <p:cNvSpPr/>
          <p:nvPr/>
        </p:nvSpPr>
        <p:spPr>
          <a:xfrm>
            <a:off x="3581400" y="3352800"/>
            <a:ext cx="1066800" cy="990600"/>
          </a:xfrm>
          <a:custGeom>
            <a:avLst/>
            <a:gdLst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709684 w 832514"/>
              <a:gd name="connsiteY5" fmla="*/ 68239 h 695801"/>
              <a:gd name="connsiteX6" fmla="*/ 777923 w 832514"/>
              <a:gd name="connsiteY6" fmla="*/ 191069 h 695801"/>
              <a:gd name="connsiteX7" fmla="*/ 805218 w 832514"/>
              <a:gd name="connsiteY7" fmla="*/ 313899 h 695801"/>
              <a:gd name="connsiteX8" fmla="*/ 832514 w 832514"/>
              <a:gd name="connsiteY8" fmla="*/ 354842 h 695801"/>
              <a:gd name="connsiteX9" fmla="*/ 818866 w 832514"/>
              <a:gd name="connsiteY9" fmla="*/ 464024 h 695801"/>
              <a:gd name="connsiteX10" fmla="*/ 764275 w 832514"/>
              <a:gd name="connsiteY10" fmla="*/ 545911 h 695801"/>
              <a:gd name="connsiteX11" fmla="*/ 736980 w 832514"/>
              <a:gd name="connsiteY11" fmla="*/ 586854 h 695801"/>
              <a:gd name="connsiteX12" fmla="*/ 696036 w 832514"/>
              <a:gd name="connsiteY12" fmla="*/ 600502 h 695801"/>
              <a:gd name="connsiteX13" fmla="*/ 614150 w 832514"/>
              <a:gd name="connsiteY13" fmla="*/ 614150 h 695801"/>
              <a:gd name="connsiteX14" fmla="*/ 559559 w 832514"/>
              <a:gd name="connsiteY14" fmla="*/ 627797 h 695801"/>
              <a:gd name="connsiteX15" fmla="*/ 477672 w 832514"/>
              <a:gd name="connsiteY15" fmla="*/ 668741 h 695801"/>
              <a:gd name="connsiteX16" fmla="*/ 300251 w 832514"/>
              <a:gd name="connsiteY16" fmla="*/ 641445 h 695801"/>
              <a:gd name="connsiteX17" fmla="*/ 218365 w 832514"/>
              <a:gd name="connsiteY17" fmla="*/ 573206 h 695801"/>
              <a:gd name="connsiteX18" fmla="*/ 95535 w 832514"/>
              <a:gd name="connsiteY18" fmla="*/ 504968 h 695801"/>
              <a:gd name="connsiteX19" fmla="*/ 68239 w 832514"/>
              <a:gd name="connsiteY19" fmla="*/ 464024 h 695801"/>
              <a:gd name="connsiteX20" fmla="*/ 27296 w 832514"/>
              <a:gd name="connsiteY20" fmla="*/ 436729 h 695801"/>
              <a:gd name="connsiteX21" fmla="*/ 0 w 832514"/>
              <a:gd name="connsiteY21" fmla="*/ 354842 h 695801"/>
              <a:gd name="connsiteX22" fmla="*/ 13648 w 832514"/>
              <a:gd name="connsiteY22" fmla="*/ 218365 h 695801"/>
              <a:gd name="connsiteX23" fmla="*/ 40944 w 832514"/>
              <a:gd name="connsiteY23" fmla="*/ 136478 h 695801"/>
              <a:gd name="connsiteX24" fmla="*/ 54592 w 832514"/>
              <a:gd name="connsiteY24" fmla="*/ 95535 h 695801"/>
              <a:gd name="connsiteX25" fmla="*/ 122830 w 832514"/>
              <a:gd name="connsiteY25" fmla="*/ 13648 h 695801"/>
              <a:gd name="connsiteX26" fmla="*/ 313899 w 832514"/>
              <a:gd name="connsiteY26" fmla="*/ 27296 h 695801"/>
              <a:gd name="connsiteX27" fmla="*/ 313899 w 832514"/>
              <a:gd name="connsiteY27" fmla="*/ 27296 h 695801"/>
              <a:gd name="connsiteX0" fmla="*/ 204717 w 832514"/>
              <a:gd name="connsiteY0" fmla="*/ 27296 h 695801"/>
              <a:gd name="connsiteX1" fmla="*/ 395786 w 832514"/>
              <a:gd name="connsiteY1" fmla="*/ 13648 h 695801"/>
              <a:gd name="connsiteX2" fmla="*/ 436729 w 832514"/>
              <a:gd name="connsiteY2" fmla="*/ 0 h 695801"/>
              <a:gd name="connsiteX3" fmla="*/ 586854 w 832514"/>
              <a:gd name="connsiteY3" fmla="*/ 13648 h 695801"/>
              <a:gd name="connsiteX4" fmla="*/ 668741 w 832514"/>
              <a:gd name="connsiteY4" fmla="*/ 54591 h 695801"/>
              <a:gd name="connsiteX5" fmla="*/ 623941 w 832514"/>
              <a:gd name="connsiteY5" fmla="*/ 22368 h 695801"/>
              <a:gd name="connsiteX6" fmla="*/ 709684 w 832514"/>
              <a:gd name="connsiteY6" fmla="*/ 68239 h 695801"/>
              <a:gd name="connsiteX7" fmla="*/ 777923 w 832514"/>
              <a:gd name="connsiteY7" fmla="*/ 191069 h 695801"/>
              <a:gd name="connsiteX8" fmla="*/ 805218 w 832514"/>
              <a:gd name="connsiteY8" fmla="*/ 313899 h 695801"/>
              <a:gd name="connsiteX9" fmla="*/ 832514 w 832514"/>
              <a:gd name="connsiteY9" fmla="*/ 354842 h 695801"/>
              <a:gd name="connsiteX10" fmla="*/ 818866 w 832514"/>
              <a:gd name="connsiteY10" fmla="*/ 464024 h 695801"/>
              <a:gd name="connsiteX11" fmla="*/ 764275 w 832514"/>
              <a:gd name="connsiteY11" fmla="*/ 545911 h 695801"/>
              <a:gd name="connsiteX12" fmla="*/ 736980 w 832514"/>
              <a:gd name="connsiteY12" fmla="*/ 586854 h 695801"/>
              <a:gd name="connsiteX13" fmla="*/ 696036 w 832514"/>
              <a:gd name="connsiteY13" fmla="*/ 600502 h 695801"/>
              <a:gd name="connsiteX14" fmla="*/ 614150 w 832514"/>
              <a:gd name="connsiteY14" fmla="*/ 614150 h 695801"/>
              <a:gd name="connsiteX15" fmla="*/ 559559 w 832514"/>
              <a:gd name="connsiteY15" fmla="*/ 627797 h 695801"/>
              <a:gd name="connsiteX16" fmla="*/ 477672 w 832514"/>
              <a:gd name="connsiteY16" fmla="*/ 668741 h 695801"/>
              <a:gd name="connsiteX17" fmla="*/ 300251 w 832514"/>
              <a:gd name="connsiteY17" fmla="*/ 641445 h 695801"/>
              <a:gd name="connsiteX18" fmla="*/ 218365 w 832514"/>
              <a:gd name="connsiteY18" fmla="*/ 573206 h 695801"/>
              <a:gd name="connsiteX19" fmla="*/ 95535 w 832514"/>
              <a:gd name="connsiteY19" fmla="*/ 504968 h 695801"/>
              <a:gd name="connsiteX20" fmla="*/ 68239 w 832514"/>
              <a:gd name="connsiteY20" fmla="*/ 464024 h 695801"/>
              <a:gd name="connsiteX21" fmla="*/ 27296 w 832514"/>
              <a:gd name="connsiteY21" fmla="*/ 436729 h 695801"/>
              <a:gd name="connsiteX22" fmla="*/ 0 w 832514"/>
              <a:gd name="connsiteY22" fmla="*/ 354842 h 695801"/>
              <a:gd name="connsiteX23" fmla="*/ 13648 w 832514"/>
              <a:gd name="connsiteY23" fmla="*/ 218365 h 695801"/>
              <a:gd name="connsiteX24" fmla="*/ 40944 w 832514"/>
              <a:gd name="connsiteY24" fmla="*/ 136478 h 695801"/>
              <a:gd name="connsiteX25" fmla="*/ 54592 w 832514"/>
              <a:gd name="connsiteY25" fmla="*/ 95535 h 695801"/>
              <a:gd name="connsiteX26" fmla="*/ 122830 w 832514"/>
              <a:gd name="connsiteY26" fmla="*/ 13648 h 695801"/>
              <a:gd name="connsiteX27" fmla="*/ 313899 w 832514"/>
              <a:gd name="connsiteY27" fmla="*/ 27296 h 695801"/>
              <a:gd name="connsiteX28" fmla="*/ 313899 w 832514"/>
              <a:gd name="connsiteY28" fmla="*/ 27296 h 69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32514" h="695801">
                <a:moveTo>
                  <a:pt x="204717" y="27296"/>
                </a:moveTo>
                <a:cubicBezTo>
                  <a:pt x="268407" y="22747"/>
                  <a:pt x="332371" y="21109"/>
                  <a:pt x="395786" y="13648"/>
                </a:cubicBezTo>
                <a:cubicBezTo>
                  <a:pt x="410073" y="11967"/>
                  <a:pt x="422343" y="0"/>
                  <a:pt x="436729" y="0"/>
                </a:cubicBezTo>
                <a:cubicBezTo>
                  <a:pt x="486977" y="0"/>
                  <a:pt x="536812" y="9099"/>
                  <a:pt x="586854" y="13648"/>
                </a:cubicBezTo>
                <a:cubicBezTo>
                  <a:pt x="689765" y="47952"/>
                  <a:pt x="562914" y="1678"/>
                  <a:pt x="668741" y="54591"/>
                </a:cubicBezTo>
                <a:cubicBezTo>
                  <a:pt x="674922" y="56044"/>
                  <a:pt x="617117" y="20093"/>
                  <a:pt x="623941" y="22368"/>
                </a:cubicBezTo>
                <a:cubicBezTo>
                  <a:pt x="630765" y="24643"/>
                  <a:pt x="684020" y="40122"/>
                  <a:pt x="709684" y="68239"/>
                </a:cubicBezTo>
                <a:cubicBezTo>
                  <a:pt x="772255" y="162096"/>
                  <a:pt x="753901" y="119004"/>
                  <a:pt x="777923" y="191069"/>
                </a:cubicBezTo>
                <a:cubicBezTo>
                  <a:pt x="783164" y="222512"/>
                  <a:pt x="788421" y="280305"/>
                  <a:pt x="805218" y="313899"/>
                </a:cubicBezTo>
                <a:cubicBezTo>
                  <a:pt x="812553" y="328570"/>
                  <a:pt x="823415" y="341194"/>
                  <a:pt x="832514" y="354842"/>
                </a:cubicBezTo>
                <a:cubicBezTo>
                  <a:pt x="827965" y="391236"/>
                  <a:pt x="831202" y="429484"/>
                  <a:pt x="818866" y="464024"/>
                </a:cubicBezTo>
                <a:cubicBezTo>
                  <a:pt x="807832" y="494918"/>
                  <a:pt x="782472" y="518615"/>
                  <a:pt x="764275" y="545911"/>
                </a:cubicBezTo>
                <a:cubicBezTo>
                  <a:pt x="755177" y="559559"/>
                  <a:pt x="752541" y="581667"/>
                  <a:pt x="736980" y="586854"/>
                </a:cubicBezTo>
                <a:cubicBezTo>
                  <a:pt x="723332" y="591403"/>
                  <a:pt x="710080" y="597381"/>
                  <a:pt x="696036" y="600502"/>
                </a:cubicBezTo>
                <a:cubicBezTo>
                  <a:pt x="669023" y="606505"/>
                  <a:pt x="641285" y="608723"/>
                  <a:pt x="614150" y="614150"/>
                </a:cubicBezTo>
                <a:cubicBezTo>
                  <a:pt x="595757" y="617828"/>
                  <a:pt x="628346" y="636030"/>
                  <a:pt x="559559" y="627797"/>
                </a:cubicBezTo>
                <a:cubicBezTo>
                  <a:pt x="538859" y="641597"/>
                  <a:pt x="505923" y="668741"/>
                  <a:pt x="477672" y="668741"/>
                </a:cubicBezTo>
                <a:cubicBezTo>
                  <a:pt x="460112" y="668741"/>
                  <a:pt x="323227" y="645274"/>
                  <a:pt x="300251" y="641445"/>
                </a:cubicBezTo>
                <a:cubicBezTo>
                  <a:pt x="153949" y="543912"/>
                  <a:pt x="375986" y="695801"/>
                  <a:pt x="218365" y="573206"/>
                </a:cubicBezTo>
                <a:cubicBezTo>
                  <a:pt x="147973" y="518456"/>
                  <a:pt x="157310" y="525559"/>
                  <a:pt x="95535" y="504968"/>
                </a:cubicBezTo>
                <a:cubicBezTo>
                  <a:pt x="86436" y="491320"/>
                  <a:pt x="79838" y="475623"/>
                  <a:pt x="68239" y="464024"/>
                </a:cubicBezTo>
                <a:cubicBezTo>
                  <a:pt x="56641" y="452426"/>
                  <a:pt x="35989" y="450638"/>
                  <a:pt x="27296" y="436729"/>
                </a:cubicBezTo>
                <a:cubicBezTo>
                  <a:pt x="12047" y="412330"/>
                  <a:pt x="0" y="354842"/>
                  <a:pt x="0" y="354842"/>
                </a:cubicBezTo>
                <a:cubicBezTo>
                  <a:pt x="4549" y="309350"/>
                  <a:pt x="5222" y="263301"/>
                  <a:pt x="13648" y="218365"/>
                </a:cubicBezTo>
                <a:cubicBezTo>
                  <a:pt x="18950" y="190086"/>
                  <a:pt x="31845" y="163774"/>
                  <a:pt x="40944" y="136478"/>
                </a:cubicBezTo>
                <a:cubicBezTo>
                  <a:pt x="45493" y="122830"/>
                  <a:pt x="46612" y="107505"/>
                  <a:pt x="54592" y="95535"/>
                </a:cubicBezTo>
                <a:cubicBezTo>
                  <a:pt x="92593" y="38532"/>
                  <a:pt x="70289" y="66189"/>
                  <a:pt x="122830" y="13648"/>
                </a:cubicBezTo>
                <a:cubicBezTo>
                  <a:pt x="295670" y="28052"/>
                  <a:pt x="231823" y="27296"/>
                  <a:pt x="313899" y="27296"/>
                </a:cubicBezTo>
                <a:lnTo>
                  <a:pt x="313899" y="27296"/>
                </a:lnTo>
              </a:path>
            </a:pathLst>
          </a:custGeom>
          <a:ln w="349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00"/>
            </a:gs>
            <a:gs pos="50000">
              <a:srgbClr val="B8A7A4"/>
            </a:gs>
            <a:gs pos="100000">
              <a:srgbClr val="6633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4038600"/>
            <a:ext cx="1828800" cy="254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447800"/>
            <a:ext cx="2927557" cy="2312272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600200"/>
            <a:ext cx="36385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мужество и героизм награжден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«Орденом славы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степени»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тин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батин</Template>
  <TotalTime>7</TotalTime>
  <Words>68</Words>
  <Application>Microsoft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батин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Эвакогоспиталь № 1942</vt:lpstr>
      <vt:lpstr>Слайд 9</vt:lpstr>
      <vt:lpstr>Слайд 10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Loner-XP</cp:lastModifiedBy>
  <cp:revision>2</cp:revision>
  <cp:lastPrinted>1601-01-01T00:00:00Z</cp:lastPrinted>
  <dcterms:created xsi:type="dcterms:W3CDTF">2012-04-11T09:37:36Z</dcterms:created>
  <dcterms:modified xsi:type="dcterms:W3CDTF">2012-04-11T09:46:11Z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