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5" d="100"/>
          <a:sy n="35" d="100"/>
        </p:scale>
        <p:origin x="139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3A608-64BE-4901-9680-BDC9E359D191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FD61-C23D-42DF-A137-1313276C8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911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3A608-64BE-4901-9680-BDC9E359D191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FD61-C23D-42DF-A137-1313276C8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7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3A608-64BE-4901-9680-BDC9E359D191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FD61-C23D-42DF-A137-1313276C8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064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3A608-64BE-4901-9680-BDC9E359D191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FD61-C23D-42DF-A137-1313276C8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31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3A608-64BE-4901-9680-BDC9E359D191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FD61-C23D-42DF-A137-1313276C8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44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3A608-64BE-4901-9680-BDC9E359D191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FD61-C23D-42DF-A137-1313276C8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47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3A608-64BE-4901-9680-BDC9E359D191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FD61-C23D-42DF-A137-1313276C8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481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3A608-64BE-4901-9680-BDC9E359D191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FD61-C23D-42DF-A137-1313276C8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785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3A608-64BE-4901-9680-BDC9E359D191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FD61-C23D-42DF-A137-1313276C8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14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3A608-64BE-4901-9680-BDC9E359D191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FD61-C23D-42DF-A137-1313276C8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013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3A608-64BE-4901-9680-BDC9E359D191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3FD61-C23D-42DF-A137-1313276C8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085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3A608-64BE-4901-9680-BDC9E359D191}" type="datetimeFigureOut">
              <a:rPr lang="en-GB" smtClean="0"/>
              <a:t>23/06/2013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3FD61-C23D-42DF-A137-1313276C8A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76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Какие опасности поджидают велосипедиста в Архангельске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by Sukhomlin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352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30 (765x102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172" y="0"/>
            <a:ext cx="512365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025467" y="2438400"/>
            <a:ext cx="27940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Смотри в оба.</a:t>
            </a:r>
          </a:p>
          <a:p>
            <a:r>
              <a:rPr lang="ru-RU" sz="2000" b="1" dirty="0" smtClean="0"/>
              <a:t>Набережная </a:t>
            </a:r>
          </a:p>
          <a:p>
            <a:r>
              <a:rPr lang="ru-RU" sz="2000" b="1" dirty="0" smtClean="0"/>
              <a:t>Северной Двины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769707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31 (765x102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172" y="0"/>
            <a:ext cx="512365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9986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43 (1024x617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23" y="0"/>
            <a:ext cx="10244138" cy="6172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09600" y="6417733"/>
            <a:ext cx="1024466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Ломоносовский проспект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058584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45 (765x1024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172" y="0"/>
            <a:ext cx="512365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076267" y="2252133"/>
            <a:ext cx="281093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Загадки Северной земли.</a:t>
            </a:r>
          </a:p>
          <a:p>
            <a:r>
              <a:rPr lang="ru-RU" dirty="0" smtClean="0"/>
              <a:t>Ломоновский проспект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481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46 (1024x765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113" y="685800"/>
            <a:ext cx="7343775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8109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1747 (1024x638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275" y="685800"/>
            <a:ext cx="8805863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95867" y="6316133"/>
            <a:ext cx="10786533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Синхронное люкопомрачение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874142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296" y="0"/>
            <a:ext cx="512340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025467" y="3454400"/>
            <a:ext cx="299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Еще хороший тротуат.</a:t>
            </a:r>
          </a:p>
          <a:p>
            <a:r>
              <a:rPr lang="ru-RU" sz="2000" dirty="0" smtClean="0"/>
              <a:t>Улица Урицкого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73068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31</Words>
  <Application>Microsoft Office PowerPoint</Application>
  <PresentationFormat>Widescreen</PresentationFormat>
  <Paragraphs>11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Какие опасности поджидают велосипедиста в Архангельске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Какие опасности поджидают велосипедиста в Архангельске</dc:title>
  <dc:creator>Sukhomlin</dc:creator>
  <cp:lastModifiedBy>Sukhomlin</cp:lastModifiedBy>
  <cp:revision>3</cp:revision>
  <dcterms:created xsi:type="dcterms:W3CDTF">2013-06-21T20:26:04Z</dcterms:created>
  <dcterms:modified xsi:type="dcterms:W3CDTF">2013-06-23T11:25:04Z</dcterms:modified>
</cp:coreProperties>
</file>