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74" r:id="rId4"/>
    <p:sldId id="259" r:id="rId5"/>
    <p:sldId id="262" r:id="rId6"/>
    <p:sldId id="263" r:id="rId7"/>
    <p:sldId id="264" r:id="rId8"/>
    <p:sldId id="265" r:id="rId9"/>
    <p:sldId id="268" r:id="rId10"/>
    <p:sldId id="269" r:id="rId11"/>
    <p:sldId id="270" r:id="rId12"/>
    <p:sldId id="271" r:id="rId13"/>
    <p:sldId id="272" r:id="rId14"/>
    <p:sldId id="275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58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45D807-3A9D-44B8-8606-DA678C99B9D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D4E7C-3FE8-4627-8731-E37DC9056B9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D4E7C-3FE8-4627-8731-E37DC9056B95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14DD8-E688-430B-B311-D88A41E3BEA6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F0DC4-5B1D-4369-9E5A-0F26D74952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dirty="0" smtClean="0"/>
              <a:t>Заседание устного журнала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dirty="0" smtClean="0"/>
              <a:t>14 ноября 2013 года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88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6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901853" y="2060848"/>
            <a:ext cx="7305651" cy="4797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6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"/>
            <a:ext cx="3131840" cy="2052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17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547664" y="1386410"/>
            <a:ext cx="7596336" cy="5471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7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76672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188640"/>
            <a:ext cx="8352928" cy="55911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021288"/>
            <a:ext cx="7704856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Иванов Александр Михайлович</a:t>
            </a:r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04664"/>
            <a:ext cx="8064896" cy="5314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3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399859"/>
            <a:ext cx="6660232" cy="445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3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548680"/>
            <a:ext cx="446449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Новый сборник стихов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Ольги Сорокиной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0"/>
            <a:ext cx="8064896" cy="60175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39552" y="6309320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Поэзия Татьяны Ананьиной</a:t>
            </a:r>
            <a:endParaRPr lang="ru-RU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572000" y="0"/>
            <a:ext cx="446392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14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69106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7276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14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493286" y="476672"/>
            <a:ext cx="4650714" cy="6093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3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37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72000" y="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162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140968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SC_0163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410647" y="3212976"/>
            <a:ext cx="4733353" cy="3168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_017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892480" cy="5952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3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2752" y="332656"/>
            <a:ext cx="8821248" cy="59046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6453336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Сизова</a:t>
            </a:r>
            <a:r>
              <a:rPr lang="ru-RU" sz="2000" b="1" dirty="0" smtClean="0"/>
              <a:t> Светлана </a:t>
            </a:r>
            <a:r>
              <a:rPr lang="ru-RU" sz="2000" b="1" dirty="0"/>
              <a:t>М</a:t>
            </a:r>
            <a:r>
              <a:rPr lang="ru-RU" sz="2000" b="1" dirty="0" smtClean="0"/>
              <a:t>ихайловна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5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026724" y="2132856"/>
            <a:ext cx="7059118" cy="472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640960" cy="5783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04664"/>
            <a:ext cx="8498520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309320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Бирюков Владимир Николаевич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76672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6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283968" cy="286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6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19464" y="-66103"/>
            <a:ext cx="4824536" cy="69241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149080"/>
            <a:ext cx="4283968" cy="132343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Плаунов Владимир Петрович, к.т.н., ученый секретарь «Новые технологии» Академии наук авиации и воздухоплавания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42</Words>
  <Application>Microsoft Office PowerPoint</Application>
  <PresentationFormat>Экран (4:3)</PresentationFormat>
  <Paragraphs>10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Заседание устного журнала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устного журнала «Ветеран журналистики»</dc:title>
  <dc:creator>Сухомлин</dc:creator>
  <cp:lastModifiedBy>Сухомлин</cp:lastModifiedBy>
  <cp:revision>1</cp:revision>
  <dcterms:created xsi:type="dcterms:W3CDTF">2013-11-15T07:57:20Z</dcterms:created>
  <dcterms:modified xsi:type="dcterms:W3CDTF">2013-11-15T08:40:03Z</dcterms:modified>
</cp:coreProperties>
</file>