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4" r:id="rId3"/>
    <p:sldId id="342" r:id="rId4"/>
    <p:sldId id="343" r:id="rId5"/>
    <p:sldId id="345" r:id="rId6"/>
    <p:sldId id="346" r:id="rId7"/>
    <p:sldId id="347" r:id="rId8"/>
    <p:sldId id="349" r:id="rId9"/>
    <p:sldId id="261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4" r:id="rId18"/>
    <p:sldId id="295" r:id="rId19"/>
    <p:sldId id="297" r:id="rId20"/>
    <p:sldId id="298" r:id="rId21"/>
    <p:sldId id="300" r:id="rId22"/>
    <p:sldId id="358" r:id="rId23"/>
    <p:sldId id="301" r:id="rId24"/>
    <p:sldId id="305" r:id="rId25"/>
    <p:sldId id="350" r:id="rId26"/>
    <p:sldId id="351" r:id="rId27"/>
    <p:sldId id="359" r:id="rId28"/>
    <p:sldId id="352" r:id="rId29"/>
    <p:sldId id="353" r:id="rId30"/>
    <p:sldId id="354" r:id="rId31"/>
    <p:sldId id="355" r:id="rId32"/>
    <p:sldId id="356" r:id="rId33"/>
    <p:sldId id="357" r:id="rId34"/>
    <p:sldId id="311" r:id="rId35"/>
    <p:sldId id="312" r:id="rId36"/>
    <p:sldId id="313" r:id="rId37"/>
    <p:sldId id="314" r:id="rId38"/>
    <p:sldId id="315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9" r:id="rId48"/>
    <p:sldId id="330" r:id="rId49"/>
    <p:sldId id="331" r:id="rId50"/>
    <p:sldId id="360" r:id="rId51"/>
    <p:sldId id="333" r:id="rId52"/>
    <p:sldId id="334" r:id="rId53"/>
    <p:sldId id="336" r:id="rId54"/>
    <p:sldId id="337" r:id="rId55"/>
  </p:sldIdLst>
  <p:sldSz cx="9144000" cy="6858000" type="screen4x3"/>
  <p:notesSz cx="6858000" cy="9144000"/>
  <p:photoAlbum layout="1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7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3AAC4-9D2D-4DDB-94EE-CF0B911048E4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0CC87-EA8A-4680-8637-36B68BA1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ru-RU" dirty="0" smtClean="0"/>
              <a:t>День памяти журналистов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15 декабря 2012г.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Центральный  Дом журналистов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3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3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3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645" y="620688"/>
            <a:ext cx="9012355" cy="566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3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45650" y="476672"/>
            <a:ext cx="8821849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3851473" cy="6167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DSC_004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969549" y="0"/>
            <a:ext cx="4174451" cy="6237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811882" cy="5732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404664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1" y="476672"/>
            <a:ext cx="8714265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4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64" y="1124744"/>
            <a:ext cx="890087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5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332656"/>
            <a:ext cx="8499098" cy="56886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3568" y="6309320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Депутат ГД РФ Борис Львович Резник</a:t>
            </a:r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5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69845" y="548680"/>
            <a:ext cx="8714265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6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3851920" cy="553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404664"/>
            <a:ext cx="3096344" cy="561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3725" y="404664"/>
            <a:ext cx="22002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2" y="144462"/>
            <a:ext cx="8868023" cy="58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0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771525"/>
            <a:ext cx="7772400" cy="531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1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49313"/>
            <a:ext cx="7772400" cy="515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0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8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332656"/>
            <a:ext cx="8755162" cy="5860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0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1004888"/>
            <a:ext cx="7772400" cy="484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1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33438"/>
            <a:ext cx="7772400" cy="519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1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1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6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6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6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6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1003300"/>
            <a:ext cx="7772400" cy="485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1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76672"/>
            <a:ext cx="8499098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2325"/>
            <a:ext cx="7772400" cy="52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19" y="404664"/>
            <a:ext cx="8644535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6928" y="620688"/>
            <a:ext cx="8732612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43393" y="836712"/>
            <a:ext cx="8859924" cy="518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4883" y="548680"/>
            <a:ext cx="8694234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0"/>
            <a:ext cx="3995936" cy="5970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8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860032" y="-1"/>
            <a:ext cx="4032448" cy="5912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8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919163"/>
            <a:ext cx="7772400" cy="5018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8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043608" y="188640"/>
            <a:ext cx="6984776" cy="5880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8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2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76672"/>
            <a:ext cx="8496944" cy="5687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7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0"/>
            <a:ext cx="4032448" cy="6088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8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148064" y="0"/>
            <a:ext cx="3672408" cy="6035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8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8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735263" y="685800"/>
            <a:ext cx="3671887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8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9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2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2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2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332656"/>
            <a:ext cx="8606682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0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454400" y="685800"/>
            <a:ext cx="2235200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FEFE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16</Words>
  <Application>Microsoft Office PowerPoint</Application>
  <PresentationFormat>Экран (4:3)</PresentationFormat>
  <Paragraphs>4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Тема Office</vt:lpstr>
      <vt:lpstr>День памяти журналистов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Владимир</dc:creator>
  <cp:lastModifiedBy>Владимир</cp:lastModifiedBy>
  <cp:revision>11</cp:revision>
  <dcterms:created xsi:type="dcterms:W3CDTF">2012-12-15T18:10:42Z</dcterms:created>
  <dcterms:modified xsi:type="dcterms:W3CDTF">2012-12-17T05:59:50Z</dcterms:modified>
</cp:coreProperties>
</file>