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3" r:id="rId6"/>
    <p:sldId id="265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5" r:id="rId15"/>
    <p:sldId id="276" r:id="rId16"/>
    <p:sldId id="277" r:id="rId17"/>
    <p:sldId id="278" r:id="rId18"/>
    <p:sldId id="279" r:id="rId19"/>
    <p:sldId id="280" r:id="rId20"/>
    <p:sldId id="282" r:id="rId21"/>
    <p:sldId id="284" r:id="rId22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2069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34382-89B3-4F15-A8EF-0E4E5E6D6473}" type="datetimeFigureOut">
              <a:rPr lang="ru-RU" smtClean="0"/>
              <a:pPr/>
              <a:t>27.12.2013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32415-EEB0-4367-8733-2BED0262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Устный журнал </a:t>
            </a:r>
            <a:br>
              <a:rPr lang="ru-RU" dirty="0" smtClean="0"/>
            </a:br>
            <a:r>
              <a:rPr lang="ru-RU" dirty="0" smtClean="0"/>
              <a:t>«Ветеран журналистики»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rgbClr val="C00000"/>
                </a:solidFill>
              </a:rPr>
              <a:t>Москва, </a:t>
            </a:r>
            <a:r>
              <a:rPr lang="ru-RU" dirty="0" err="1" smtClean="0">
                <a:solidFill>
                  <a:srgbClr val="C00000"/>
                </a:solidFill>
              </a:rPr>
              <a:t>Домжур</a:t>
            </a:r>
            <a:r>
              <a:rPr lang="ru-RU" dirty="0" smtClean="0">
                <a:solidFill>
                  <a:srgbClr val="C00000"/>
                </a:solidFill>
              </a:rPr>
              <a:t>, 26 декабря 2013г.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9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332656"/>
            <a:ext cx="8713672" cy="58326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6381328"/>
            <a:ext cx="828092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Иванов Александр Михайлович</a:t>
            </a:r>
            <a:endParaRPr lang="ru-RU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9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2132856"/>
            <a:ext cx="7059119" cy="472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9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9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260648"/>
            <a:ext cx="8390943" cy="56166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6165304"/>
            <a:ext cx="835292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Сизова</a:t>
            </a:r>
            <a:r>
              <a:rPr lang="ru-RU" b="1" dirty="0" smtClean="0"/>
              <a:t> Светлана Павловна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0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0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043971" y="2105472"/>
            <a:ext cx="7100029" cy="4752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0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332656"/>
            <a:ext cx="8208912" cy="54947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9552" y="6165304"/>
            <a:ext cx="813690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Киселевич</a:t>
            </a:r>
            <a:r>
              <a:rPr lang="ru-RU" b="1" dirty="0" smtClean="0"/>
              <a:t> Николай Кондратьевич</a:t>
            </a:r>
            <a:endParaRPr lang="ru-RU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0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0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057934" y="2132856"/>
            <a:ext cx="7059118" cy="47251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572000" y="548680"/>
            <a:ext cx="432048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Охрименко</a:t>
            </a:r>
            <a:r>
              <a:rPr lang="ru-RU" b="1" dirty="0" smtClean="0"/>
              <a:t> Надежда Николаевна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1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404664"/>
            <a:ext cx="8280920" cy="55429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6165304"/>
            <a:ext cx="828092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Косина (Курганова) Евгения Михайловна</a:t>
            </a:r>
            <a:endParaRPr lang="ru-RU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1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4855" y="404664"/>
            <a:ext cx="8283368" cy="55446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9552" y="6237312"/>
            <a:ext cx="820891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Стихи от юбиляра</a:t>
            </a:r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1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332656"/>
            <a:ext cx="8352928" cy="55911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3528" y="6237312"/>
            <a:ext cx="842493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Тришин Петр Федорович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1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204864"/>
            <a:ext cx="6951542" cy="4653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2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5536" y="620688"/>
            <a:ext cx="410445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Леонтьева Наталья Васильевна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5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692442" cy="3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5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59132" y="3789040"/>
            <a:ext cx="4584868" cy="3068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356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3789040"/>
            <a:ext cx="4584868" cy="3068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SC_0357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57200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79512" y="3212976"/>
            <a:ext cx="871296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Дом журналиста, Каминный зал, 26 декабря 2013 года</a:t>
            </a:r>
            <a:endParaRPr lang="ru-RU" sz="2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2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332656"/>
            <a:ext cx="8280920" cy="55429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5536" y="6021288"/>
            <a:ext cx="828092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Леонтьева Алиса Ивановна</a:t>
            </a:r>
            <a:endParaRPr lang="ru-RU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2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332656"/>
            <a:ext cx="8175791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6021288"/>
            <a:ext cx="820891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Редченко</a:t>
            </a:r>
            <a:r>
              <a:rPr lang="ru-RU" b="1" dirty="0" smtClean="0"/>
              <a:t> Виктор Николаевич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5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5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3140968"/>
            <a:ext cx="4572000" cy="3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360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361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518224" y="3140968"/>
            <a:ext cx="4625776" cy="3096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6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260648"/>
            <a:ext cx="7992888" cy="53501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5949280"/>
            <a:ext cx="813690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Марию Максимовну </a:t>
            </a:r>
            <a:r>
              <a:rPr lang="ru-RU" b="1" dirty="0" err="1" smtClean="0"/>
              <a:t>Веселовскую-Томаш</a:t>
            </a:r>
            <a:r>
              <a:rPr lang="ru-RU" b="1" dirty="0" smtClean="0"/>
              <a:t> с юбилеем!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6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499992" cy="3012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37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66710" y="0"/>
            <a:ext cx="4477290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371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1835696" y="2996952"/>
            <a:ext cx="5832648" cy="3904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8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DSC_037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828818" y="1961456"/>
            <a:ext cx="7315182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499992" y="476672"/>
            <a:ext cx="432048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Шуринов Александр Сергеевич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8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5" y="404664"/>
            <a:ext cx="8390943" cy="561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8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8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411761" y="2351658"/>
            <a:ext cx="6732240" cy="4506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9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39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267744" y="2255259"/>
            <a:ext cx="6876256" cy="460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62</Words>
  <Application>Microsoft Office PowerPoint</Application>
  <PresentationFormat>Экран (4:3)</PresentationFormat>
  <Paragraphs>16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Устный журнал  «Ветеран журналистики»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Устный журнал  «Ветеран журналистики»</dc:title>
  <dc:creator>Сухомлин</dc:creator>
  <cp:lastModifiedBy>Сухомлин</cp:lastModifiedBy>
  <cp:revision>2</cp:revision>
  <dcterms:created xsi:type="dcterms:W3CDTF">2013-12-27T13:49:38Z</dcterms:created>
  <dcterms:modified xsi:type="dcterms:W3CDTF">2013-12-27T14:47:48Z</dcterms:modified>
</cp:coreProperties>
</file>