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9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80" r:id="rId20"/>
    <p:sldId id="275" r:id="rId21"/>
    <p:sldId id="276" r:id="rId22"/>
    <p:sldId id="277" r:id="rId23"/>
    <p:sldId id="278" r:id="rId24"/>
  </p:sldIdLst>
  <p:sldSz cx="12192000" cy="6858000"/>
  <p:notesSz cx="6858000" cy="9144000"/>
  <p:photoAlbum layout="2pic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6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03EB9-11A4-43BE-95AF-00235FDB6047}" type="datetimeFigureOut">
              <a:rPr lang="en-GB" smtClean="0"/>
              <a:t>20/05/2013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010C-AF4D-4DEC-869A-B936A5BC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80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03EB9-11A4-43BE-95AF-00235FDB6047}" type="datetimeFigureOut">
              <a:rPr lang="en-GB" smtClean="0"/>
              <a:t>20/05/2013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010C-AF4D-4DEC-869A-B936A5BC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669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03EB9-11A4-43BE-95AF-00235FDB6047}" type="datetimeFigureOut">
              <a:rPr lang="en-GB" smtClean="0"/>
              <a:t>20/05/2013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010C-AF4D-4DEC-869A-B936A5BC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2613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03EB9-11A4-43BE-95AF-00235FDB6047}" type="datetimeFigureOut">
              <a:rPr lang="en-GB" smtClean="0"/>
              <a:t>20/05/2013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010C-AF4D-4DEC-869A-B936A5BC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4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03EB9-11A4-43BE-95AF-00235FDB6047}" type="datetimeFigureOut">
              <a:rPr lang="en-GB" smtClean="0"/>
              <a:t>20/05/2013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010C-AF4D-4DEC-869A-B936A5BC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444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03EB9-11A4-43BE-95AF-00235FDB6047}" type="datetimeFigureOut">
              <a:rPr lang="en-GB" smtClean="0"/>
              <a:t>20/05/2013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010C-AF4D-4DEC-869A-B936A5BC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856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03EB9-11A4-43BE-95AF-00235FDB6047}" type="datetimeFigureOut">
              <a:rPr lang="en-GB" smtClean="0"/>
              <a:t>20/05/2013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010C-AF4D-4DEC-869A-B936A5BC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871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03EB9-11A4-43BE-95AF-00235FDB6047}" type="datetimeFigureOut">
              <a:rPr lang="en-GB" smtClean="0"/>
              <a:t>20/05/2013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010C-AF4D-4DEC-869A-B936A5BC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39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03EB9-11A4-43BE-95AF-00235FDB6047}" type="datetimeFigureOut">
              <a:rPr lang="en-GB" smtClean="0"/>
              <a:t>20/05/2013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010C-AF4D-4DEC-869A-B936A5BC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960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03EB9-11A4-43BE-95AF-00235FDB6047}" type="datetimeFigureOut">
              <a:rPr lang="en-GB" smtClean="0"/>
              <a:t>20/05/2013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010C-AF4D-4DEC-869A-B936A5BC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825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03EB9-11A4-43BE-95AF-00235FDB6047}" type="datetimeFigureOut">
              <a:rPr lang="en-GB" smtClean="0"/>
              <a:t>20/05/2013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010C-AF4D-4DEC-869A-B936A5BC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81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03EB9-11A4-43BE-95AF-00235FDB6047}" type="datetimeFigureOut">
              <a:rPr lang="en-GB" smtClean="0"/>
              <a:t>20/05/2013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0010C-AF4D-4DEC-869A-B936A5BC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050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hingle">
          <a:fgClr>
            <a:schemeClr val="accent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Устный журнал </a:t>
            </a:r>
            <a:br>
              <a:rPr lang="ru-RU" dirty="0" smtClean="0"/>
            </a:br>
            <a:r>
              <a:rPr lang="ru-RU" dirty="0" smtClean="0"/>
              <a:t>«Ветеран журналистики»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800" dirty="0" smtClean="0"/>
              <a:t>Москва, ДомЖур</a:t>
            </a:r>
          </a:p>
          <a:p>
            <a:r>
              <a:rPr lang="ru-RU" sz="2800" dirty="0" smtClean="0"/>
              <a:t>16 мая 2013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564911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349 (1280x857) (640x429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570" y="0"/>
            <a:ext cx="9377875" cy="628623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280160" y="6513342"/>
            <a:ext cx="9326880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Ананьина Татьяна Александровна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943440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_0352 (1280x857) (640x429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862" y="0"/>
            <a:ext cx="9897208" cy="66343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6907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66092" y="6457890"/>
            <a:ext cx="9509759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Иванов Александр Михалович</a:t>
            </a:r>
            <a:endParaRPr lang="en-GB" sz="2000" b="1" dirty="0"/>
          </a:p>
        </p:txBody>
      </p:sp>
      <p:pic>
        <p:nvPicPr>
          <p:cNvPr id="6" name="Picture 5" descr="DSC_0356 (1280x857) (640x429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654" y="244879"/>
            <a:ext cx="9268634" cy="62130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3786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_0357 (1280x857) (640x429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164" y="0"/>
            <a:ext cx="8912469" cy="597426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702191" y="6203852"/>
            <a:ext cx="8820442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Обрежа Вячеслав Васильевич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828591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_0359 (1280x857) (640x429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133" y="0"/>
            <a:ext cx="1023083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0545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_0361 (1280x857) (640x429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759" y="0"/>
            <a:ext cx="9003135" cy="603504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736680" y="6035040"/>
            <a:ext cx="8581292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Профессор Сурнин Сергей Петрович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6949255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364 (1280x857) (640x429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043" y="0"/>
            <a:ext cx="9574823" cy="641825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412043" y="6418257"/>
            <a:ext cx="9574823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Емельянова Зоя Михайловна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0629031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366 (1280x857) (640x429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953819" cy="5331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DSC_0365 (1280x857) (640x429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384" y="2658794"/>
            <a:ext cx="6264419" cy="41992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62504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368 (1280x857) (640x429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174" y="131518"/>
            <a:ext cx="8238392" cy="552241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270174" y="5653930"/>
            <a:ext cx="8238392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Сизова Светлана Михайловна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9019232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_0369 (1280x857) (640x429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488" y="145586"/>
            <a:ext cx="9812802" cy="65777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8791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328 (1280x751) (640x376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435" y="350815"/>
            <a:ext cx="9757704" cy="573320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547446" y="6288258"/>
            <a:ext cx="94956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Йоле Станишич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42598155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370 (1280x857) (640x429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177325" cy="4811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DSC_0372 (1280x857) (640x429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978" y="2165031"/>
            <a:ext cx="7001022" cy="46929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78727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374 (1280x857) (640x429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211954" cy="4164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DSC_0375 (1280x857) (640x429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145" y="2466789"/>
            <a:ext cx="6550855" cy="439121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" y="4164037"/>
            <a:ext cx="4037162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Литовкин Иван Степанович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5274661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376 (1280x857) (640x429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69" y="0"/>
            <a:ext cx="6568721" cy="4403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DSC_0377 (1280x857) (640x429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551" y="2523369"/>
            <a:ext cx="6466449" cy="4334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75762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378 (1280x857) (640x429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10694" cy="4431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DSC_0379 (1280x857) (640x429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160" y="2608237"/>
            <a:ext cx="6339840" cy="424976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4431323"/>
            <a:ext cx="4554747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Васильев Анатолий Иванович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479426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_0329 (1280x857) (640x429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179" y="286263"/>
            <a:ext cx="8813995" cy="590825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787792" y="6260123"/>
            <a:ext cx="10578904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Профессор Базилевский Андрей Борисович 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913438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330 (1280x857) (640x429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52666" cy="44594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DSC_0331 (1280x857) (640x429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341" y="2358523"/>
            <a:ext cx="6712366" cy="4499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939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332 (1280x857) (640x429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337871" cy="4248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DSC_0333 (1280x857) (640x429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582" y="2806267"/>
            <a:ext cx="6044418" cy="40517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8140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334 (1280x857) (640x429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638800" cy="377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DSC_0335 (1280x857) (640x429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017" y="1889917"/>
            <a:ext cx="7337984" cy="49188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9871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_0340 (1280x857) (640x429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678425" cy="514705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-79131" y="5147052"/>
            <a:ext cx="6766560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Юлия Иосифовна Миличевич</a:t>
            </a:r>
            <a:endParaRPr lang="en-GB" sz="2000" b="1" dirty="0"/>
          </a:p>
        </p:txBody>
      </p:sp>
      <p:pic>
        <p:nvPicPr>
          <p:cNvPr id="5" name="Picture 4" descr="DSC_0341 (1280x857) (640x429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429" y="3943864"/>
            <a:ext cx="5638800" cy="37798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5904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_0343 (1280x857) (640x429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555" y="0"/>
            <a:ext cx="9362635" cy="627602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547446" y="6414868"/>
            <a:ext cx="9284677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Профессор Радмила Дмитриевна Тонкович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398108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344 (1280x857) (640x429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351631"/>
            <a:ext cx="8184577" cy="5486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DSC_0345 (1280x857) (640x429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3078163"/>
            <a:ext cx="5638800" cy="37798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54910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</TotalTime>
  <Words>46</Words>
  <Application>Microsoft Office PowerPoint</Application>
  <PresentationFormat>Widescreen</PresentationFormat>
  <Paragraphs>15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Устный журнал  «Ветеран журналистики»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Устный журнал  «Ветеран журналистики»</dc:title>
  <dc:creator>Sukhomlin</dc:creator>
  <cp:lastModifiedBy>Sukhomlin</cp:lastModifiedBy>
  <cp:revision>3</cp:revision>
  <dcterms:created xsi:type="dcterms:W3CDTF">2013-05-16T17:47:04Z</dcterms:created>
  <dcterms:modified xsi:type="dcterms:W3CDTF">2013-05-20T05:43:50Z</dcterms:modified>
</cp:coreProperties>
</file>