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73" r:id="rId5"/>
    <p:sldId id="270" r:id="rId6"/>
    <p:sldId id="268" r:id="rId7"/>
    <p:sldId id="275" r:id="rId8"/>
    <p:sldId id="276" r:id="rId9"/>
    <p:sldId id="267" r:id="rId10"/>
    <p:sldId id="266" r:id="rId11"/>
    <p:sldId id="265" r:id="rId12"/>
    <p:sldId id="263" r:id="rId13"/>
    <p:sldId id="262" r:id="rId14"/>
    <p:sldId id="258" r:id="rId15"/>
    <p:sldId id="257" r:id="rId16"/>
    <p:sldId id="277" r:id="rId17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62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2426B-F668-4E54-8F7F-5BB868F878AA}" type="datetimeFigureOut">
              <a:rPr lang="ru-RU" smtClean="0"/>
              <a:t>30.09.2013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6BFFB-6623-489C-B667-D31EF9FD435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4632" cy="1827634"/>
          </a:xfrm>
          <a:solidFill>
            <a:srgbClr val="FFC000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Фестиваль </a:t>
            </a:r>
            <a:r>
              <a:rPr lang="ru-RU" dirty="0"/>
              <a:t>журналистов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ВСЯ РОССИЯ - </a:t>
            </a:r>
            <a:r>
              <a:rPr lang="ru-RU" dirty="0" smtClean="0"/>
              <a:t>2013»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фотопротокол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29 сентября 2013г.</a:t>
            </a:r>
          </a:p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</a:rPr>
              <a:t>В.А.Сухомлин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2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856784" y="4657645"/>
            <a:ext cx="3287216" cy="220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2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1" y="0"/>
            <a:ext cx="7278467" cy="4869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5229200"/>
            <a:ext cx="475252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Жаров - </a:t>
            </a:r>
            <a:r>
              <a:rPr lang="ru-RU" dirty="0" err="1" smtClean="0"/>
              <a:t>РОСКОМНАДЗОР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42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125936" y="3501009"/>
            <a:ext cx="5018064" cy="335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DSC_0425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0" y="1"/>
            <a:ext cx="6202084" cy="4149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3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1171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6488668"/>
            <a:ext cx="86409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Губернатор </a:t>
            </a:r>
            <a:r>
              <a:rPr lang="ru-RU" dirty="0"/>
              <a:t>Архангельской области Орлов И.А.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3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0"/>
            <a:ext cx="8424936" cy="56361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021288"/>
            <a:ext cx="799288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Выступает Владимир Губарев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188640"/>
            <a:ext cx="8280920" cy="553978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39552" y="6021288"/>
            <a:ext cx="799288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Выступает Б.Л.Резник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1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427984" y="0"/>
            <a:ext cx="4114800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Сухомлин\Documents\13\13 00 День за днем\13 09 29 Форум СЖ\фото 13 09 29 м\DSC_0438_thum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859770"/>
            <a:ext cx="5976664" cy="3998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ухомлин\Documents\13\13 00 День за днем\13 09 29 Форум СЖ\фото 13 09 29 м\DSC_0446_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139" y="332656"/>
            <a:ext cx="8395885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40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0"/>
            <a:ext cx="8208912" cy="54916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79512" y="5661248"/>
            <a:ext cx="8496944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Ведущими на заседании были Председатель Союза журналистов России Всеволод Богданов и глава Управления внутренней политики .администрации Президента РФ Олег Морозов.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0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188640"/>
            <a:ext cx="8280920" cy="553978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5805264"/>
            <a:ext cx="914400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На заседании присутствовали </a:t>
            </a:r>
            <a:r>
              <a:rPr lang="ru-RU" dirty="0" smtClean="0"/>
              <a:t>Президент </a:t>
            </a:r>
            <a:r>
              <a:rPr lang="ru-RU" dirty="0"/>
              <a:t>Дагестана </a:t>
            </a:r>
            <a:r>
              <a:rPr lang="ru-RU" dirty="0" err="1"/>
              <a:t>Р.Г.Абдулатипов</a:t>
            </a:r>
            <a:r>
              <a:rPr lang="ru-RU" dirty="0"/>
              <a:t>, губернатор Свердловской  области </a:t>
            </a:r>
            <a:r>
              <a:rPr lang="ru-RU" dirty="0" err="1"/>
              <a:t>Куйващев</a:t>
            </a:r>
            <a:r>
              <a:rPr lang="ru-RU" dirty="0"/>
              <a:t> Е.В., губернатор Архангельской области Орлов И.А., председатель </a:t>
            </a:r>
            <a:r>
              <a:rPr lang="ru-RU" dirty="0" err="1"/>
              <a:t>Роскомнадзора</a:t>
            </a:r>
            <a:r>
              <a:rPr lang="ru-RU" dirty="0"/>
              <a:t> Жарков.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0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332656"/>
            <a:ext cx="8568952" cy="57324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6165304"/>
            <a:ext cx="88924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Г</a:t>
            </a:r>
            <a:r>
              <a:rPr lang="ru-RU" dirty="0" smtClean="0"/>
              <a:t>лава Управления внутренней политики .администрации Президента РФ Олег Морозов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0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188640"/>
            <a:ext cx="8496944" cy="568429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6237312"/>
            <a:ext cx="849694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Президент Дагестана </a:t>
            </a:r>
            <a:r>
              <a:rPr lang="ru-RU" dirty="0" err="1" smtClean="0"/>
              <a:t>Р.Г.Абдулатипов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1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1171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11560" y="6021288"/>
            <a:ext cx="799288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Губернатор </a:t>
            </a:r>
            <a:r>
              <a:rPr lang="ru-RU" dirty="0"/>
              <a:t>Свердловской  области </a:t>
            </a:r>
            <a:r>
              <a:rPr lang="ru-RU" dirty="0" err="1"/>
              <a:t>Куйващев</a:t>
            </a:r>
            <a:r>
              <a:rPr lang="ru-RU" dirty="0"/>
              <a:t> Е.В.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1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568952" cy="57324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95536" y="6309320"/>
            <a:ext cx="820891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А.К.Симонов – оппонирует губернатору </a:t>
            </a:r>
            <a:r>
              <a:rPr lang="ru-RU" dirty="0" err="1" smtClean="0"/>
              <a:t>Е.В.Куйвашву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39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340979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1 20130929_131740 (2)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635896" y="2726922"/>
            <a:ext cx="5508104" cy="41310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41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260648"/>
            <a:ext cx="8280920" cy="553978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51520" y="6165304"/>
            <a:ext cx="820891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Вице директор ЮНЕСКО </a:t>
            </a:r>
            <a:r>
              <a:rPr lang="ru-RU" dirty="0" err="1" smtClean="0"/>
              <a:t>Г.З.Юшкявичус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94</Words>
  <Application>Microsoft Office PowerPoint</Application>
  <PresentationFormat>Экран (4:3)</PresentationFormat>
  <Paragraphs>14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Фестиваль журналистов  «ВСЯ РОССИЯ - 2013» (фотопротокол)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Фестиваль журналистов  «ВСЯ РОССИЯ - 2013»</dc:title>
  <dc:creator>Сухомлин</dc:creator>
  <cp:lastModifiedBy>Сухомлин</cp:lastModifiedBy>
  <cp:revision>5</cp:revision>
  <dcterms:created xsi:type="dcterms:W3CDTF">2013-09-29T20:55:11Z</dcterms:created>
  <dcterms:modified xsi:type="dcterms:W3CDTF">2013-09-30T05:18:03Z</dcterms:modified>
</cp:coreProperties>
</file>