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2" r:id="rId2"/>
    <p:sldId id="260" r:id="rId3"/>
    <p:sldId id="257" r:id="rId4"/>
    <p:sldId id="258" r:id="rId5"/>
    <p:sldId id="263" r:id="rId6"/>
    <p:sldId id="265" r:id="rId7"/>
    <p:sldId id="266" r:id="rId8"/>
    <p:sldId id="268" r:id="rId9"/>
    <p:sldId id="269" r:id="rId10"/>
    <p:sldId id="270" r:id="rId11"/>
    <p:sldId id="271" r:id="rId12"/>
    <p:sldId id="272" r:id="rId13"/>
    <p:sldId id="274" r:id="rId14"/>
    <p:sldId id="275" r:id="rId15"/>
    <p:sldId id="276" r:id="rId16"/>
    <p:sldId id="278" r:id="rId17"/>
    <p:sldId id="279" r:id="rId18"/>
    <p:sldId id="282" r:id="rId19"/>
    <p:sldId id="283" r:id="rId20"/>
    <p:sldId id="287" r:id="rId21"/>
    <p:sldId id="289" r:id="rId22"/>
    <p:sldId id="290" r:id="rId23"/>
  </p:sldIdLst>
  <p:sldSz cx="9144000" cy="6858000" type="screen4x3"/>
  <p:notesSz cx="6858000" cy="9144000"/>
  <p:photoAlbum layout="2pic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917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F681C-7088-4688-BC3E-BA6C039A682E}" type="datetimeFigureOut">
              <a:rPr lang="ru-RU" smtClean="0"/>
              <a:t>27.02.2014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2E04E-C55D-4E66-AA1F-3F5ABDC4DD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F681C-7088-4688-BC3E-BA6C039A682E}" type="datetimeFigureOut">
              <a:rPr lang="ru-RU" smtClean="0"/>
              <a:t>27.02.2014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2E04E-C55D-4E66-AA1F-3F5ABDC4DD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F681C-7088-4688-BC3E-BA6C039A682E}" type="datetimeFigureOut">
              <a:rPr lang="ru-RU" smtClean="0"/>
              <a:t>27.02.2014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2E04E-C55D-4E66-AA1F-3F5ABDC4DD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F681C-7088-4688-BC3E-BA6C039A682E}" type="datetimeFigureOut">
              <a:rPr lang="ru-RU" smtClean="0"/>
              <a:t>27.02.2014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2E04E-C55D-4E66-AA1F-3F5ABDC4DD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F681C-7088-4688-BC3E-BA6C039A682E}" type="datetimeFigureOut">
              <a:rPr lang="ru-RU" smtClean="0"/>
              <a:t>27.02.2014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2E04E-C55D-4E66-AA1F-3F5ABDC4DD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F681C-7088-4688-BC3E-BA6C039A682E}" type="datetimeFigureOut">
              <a:rPr lang="ru-RU" smtClean="0"/>
              <a:t>27.02.2014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2E04E-C55D-4E66-AA1F-3F5ABDC4DD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F681C-7088-4688-BC3E-BA6C039A682E}" type="datetimeFigureOut">
              <a:rPr lang="ru-RU" smtClean="0"/>
              <a:t>27.02.2014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2E04E-C55D-4E66-AA1F-3F5ABDC4DD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F681C-7088-4688-BC3E-BA6C039A682E}" type="datetimeFigureOut">
              <a:rPr lang="ru-RU" smtClean="0"/>
              <a:t>27.02.2014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2E04E-C55D-4E66-AA1F-3F5ABDC4DD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F681C-7088-4688-BC3E-BA6C039A682E}" type="datetimeFigureOut">
              <a:rPr lang="ru-RU" smtClean="0"/>
              <a:t>27.02.2014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2E04E-C55D-4E66-AA1F-3F5ABDC4DD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F681C-7088-4688-BC3E-BA6C039A682E}" type="datetimeFigureOut">
              <a:rPr lang="ru-RU" smtClean="0"/>
              <a:t>27.02.2014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2E04E-C55D-4E66-AA1F-3F5ABDC4DD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F681C-7088-4688-BC3E-BA6C039A682E}" type="datetimeFigureOut">
              <a:rPr lang="ru-RU" smtClean="0"/>
              <a:t>27.02.2014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2E04E-C55D-4E66-AA1F-3F5ABDC4DD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5F681C-7088-4688-BC3E-BA6C039A682E}" type="datetimeFigureOut">
              <a:rPr lang="ru-RU" smtClean="0"/>
              <a:t>27.02.2014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B2E04E-C55D-4E66-AA1F-3F5ABDC4DD4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/>
              <a:t>Устный журнал </a:t>
            </a:r>
            <a:br>
              <a:rPr lang="ru-RU" dirty="0" smtClean="0"/>
            </a:br>
            <a:r>
              <a:rPr lang="ru-RU" dirty="0" smtClean="0"/>
              <a:t>«Ветеран журналистики»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3886200"/>
            <a:ext cx="7488832" cy="1415008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/>
              <a:t>Москва, </a:t>
            </a:r>
            <a:r>
              <a:rPr lang="ru-RU" dirty="0" err="1" smtClean="0"/>
              <a:t>Домжур</a:t>
            </a:r>
            <a:r>
              <a:rPr lang="ru-RU" dirty="0" smtClean="0"/>
              <a:t>, </a:t>
            </a:r>
            <a:r>
              <a:rPr lang="ru-RU" dirty="0" smtClean="0"/>
              <a:t>27 </a:t>
            </a:r>
            <a:r>
              <a:rPr lang="ru-RU" dirty="0" smtClean="0"/>
              <a:t>февраля 2014 г.</a:t>
            </a:r>
          </a:p>
          <a:p>
            <a:r>
              <a:rPr lang="ru-RU" dirty="0" err="1" smtClean="0"/>
              <a:t>В.А.Сухомлин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945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23529" y="404663"/>
            <a:ext cx="8499390" cy="56892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94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42900" y="2051050"/>
            <a:ext cx="4114800" cy="2754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948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5029200" y="0"/>
            <a:ext cx="4114800" cy="287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949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899592" y="476672"/>
            <a:ext cx="7704856" cy="485417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755576" y="5589240"/>
            <a:ext cx="7776864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Выступление </a:t>
            </a:r>
            <a:r>
              <a:rPr lang="ru-RU" b="1" dirty="0"/>
              <a:t>Марии Максимовны </a:t>
            </a:r>
            <a:r>
              <a:rPr lang="ru-RU" b="1" dirty="0" err="1"/>
              <a:t>Веселовской-Томаш</a:t>
            </a:r>
            <a:r>
              <a:rPr lang="ru-RU" b="1" dirty="0"/>
              <a:t> </a:t>
            </a:r>
            <a:r>
              <a:rPr lang="ru-RU" dirty="0"/>
              <a:t>- Ода, посвященная </a:t>
            </a:r>
            <a:r>
              <a:rPr lang="ru-RU" dirty="0" smtClean="0"/>
              <a:t>юбиляру, поздравление </a:t>
            </a:r>
            <a:r>
              <a:rPr lang="ru-RU" dirty="0"/>
              <a:t>в стихотворной форме мужчин с прошедшим Днем "Защитника Отечества</a:t>
            </a:r>
            <a:r>
              <a:rPr lang="ru-RU" dirty="0" smtClean="0"/>
              <a:t>"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953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467544" y="260648"/>
            <a:ext cx="8175791" cy="547260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395536" y="5877272"/>
            <a:ext cx="8208912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В</a:t>
            </a:r>
            <a:r>
              <a:rPr lang="ru-RU" b="1" dirty="0" smtClean="0"/>
              <a:t>дова поэта Адрианова Наталья Андреевна - </a:t>
            </a:r>
            <a:r>
              <a:rPr lang="ru-RU" b="1" dirty="0" smtClean="0"/>
              <a:t>Презентация </a:t>
            </a:r>
            <a:r>
              <a:rPr lang="ru-RU" b="1" dirty="0"/>
              <a:t>книг, посвященных нижегородскому поэту и художнику Юрию Адрианову, рассказ о его творчестве, демонстрация видеоматериалов о творчестве </a:t>
            </a:r>
            <a:r>
              <a:rPr lang="ru-RU" b="1" dirty="0" smtClean="0"/>
              <a:t>Ю.Адрианова</a:t>
            </a:r>
            <a:endParaRPr lang="ru-RU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955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95536" y="260648"/>
            <a:ext cx="8350033" cy="55892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SC_0959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752217" y="0"/>
            <a:ext cx="5383419" cy="3645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 descr="DSC_0957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0"/>
            <a:ext cx="4352192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961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511271" y="404664"/>
            <a:ext cx="8205367" cy="54006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611560" y="6165304"/>
            <a:ext cx="7920880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Секретарь </a:t>
            </a:r>
            <a:r>
              <a:rPr lang="ru-RU" b="1" dirty="0" err="1" smtClean="0"/>
              <a:t>МГРО</a:t>
            </a:r>
            <a:r>
              <a:rPr lang="ru-RU" b="1" dirty="0" smtClean="0"/>
              <a:t> </a:t>
            </a:r>
            <a:r>
              <a:rPr lang="ru-RU" b="1" dirty="0" err="1" smtClean="0"/>
              <a:t>СЖ</a:t>
            </a:r>
            <a:r>
              <a:rPr lang="ru-RU" b="1" dirty="0" smtClean="0"/>
              <a:t> РФ Лариса </a:t>
            </a:r>
            <a:r>
              <a:rPr lang="ru-RU" b="1" dirty="0" err="1" smtClean="0"/>
              <a:t>Шамикова</a:t>
            </a:r>
            <a:endParaRPr lang="ru-RU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SC_096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6032450" cy="3861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964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3275856" y="3040990"/>
            <a:ext cx="5868144" cy="38170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970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10967" y="0"/>
            <a:ext cx="7812153" cy="52292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323528" y="5373216"/>
            <a:ext cx="8424936" cy="120778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ru-RU" b="1" dirty="0"/>
              <a:t>Романсы на стихи Юрия Адрианова в исполнении автора музыки солистки </a:t>
            </a:r>
            <a:r>
              <a:rPr lang="ru-RU" b="1" dirty="0" err="1"/>
              <a:t>КЦВС</a:t>
            </a:r>
            <a:r>
              <a:rPr lang="ru-RU" b="1" dirty="0"/>
              <a:t> РФ, заслуженной артистки России Анны </a:t>
            </a:r>
            <a:r>
              <a:rPr lang="ru-RU" b="1" dirty="0" err="1"/>
              <a:t>Калевайнен</a:t>
            </a:r>
            <a:r>
              <a:rPr lang="ru-RU" b="1" dirty="0"/>
              <a:t>, концертмейстер  - Татьяна </a:t>
            </a:r>
            <a:r>
              <a:rPr lang="ru-RU" b="1" dirty="0" err="1"/>
              <a:t>Брехин</a:t>
            </a:r>
            <a:r>
              <a:rPr lang="ru-RU" b="1" dirty="0"/>
              <a:t>, лауреат международных конкурсов, концертирующий пианист (Норвегия, Великобритания, Россия</a:t>
            </a:r>
            <a:r>
              <a:rPr lang="ru-RU" b="1" dirty="0" smtClean="0"/>
              <a:t>)</a:t>
            </a:r>
            <a:endParaRPr lang="ru-RU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972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76672"/>
            <a:ext cx="9144000" cy="61206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925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755576" y="332656"/>
            <a:ext cx="7632848" cy="510918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323528" y="5733256"/>
            <a:ext cx="8352928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ru-RU" dirty="0" smtClean="0"/>
              <a:t>Юбиляр, заместитель </a:t>
            </a:r>
            <a:r>
              <a:rPr lang="ru-RU" dirty="0"/>
              <a:t>председателя </a:t>
            </a:r>
            <a:r>
              <a:rPr lang="ru-RU" dirty="0" err="1" smtClean="0"/>
              <a:t>ССЖ</a:t>
            </a:r>
            <a:r>
              <a:rPr lang="ru-RU" dirty="0" smtClean="0"/>
              <a:t>, белорусский поэт Николая Кондратьевич </a:t>
            </a:r>
            <a:r>
              <a:rPr lang="ru-RU" dirty="0" err="1" smtClean="0"/>
              <a:t>Киселевич</a:t>
            </a:r>
            <a:r>
              <a:rPr lang="ru-RU" dirty="0"/>
              <a:t> </a:t>
            </a:r>
            <a:r>
              <a:rPr lang="ru-RU" dirty="0" smtClean="0"/>
              <a:t>– вехи творческого пути, презентация </a:t>
            </a:r>
            <a:r>
              <a:rPr lang="ru-RU" dirty="0"/>
              <a:t>нового произведения "Лебединая песня".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980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467544" y="548680"/>
            <a:ext cx="8342286" cy="540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984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51520" y="404664"/>
            <a:ext cx="8640960" cy="59039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SC_0982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875188" y="1508156"/>
            <a:ext cx="8268812" cy="53498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 descr="DSC_0985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1"/>
            <a:ext cx="3818629" cy="256490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3851920" y="0"/>
            <a:ext cx="5292080" cy="14773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 smtClean="0"/>
              <a:t>З</a:t>
            </a:r>
            <a:r>
              <a:rPr lang="ru-RU" b="1" dirty="0" smtClean="0"/>
              <a:t>аслуженная артистка России Анны </a:t>
            </a:r>
            <a:r>
              <a:rPr lang="ru-RU" b="1" dirty="0" err="1" smtClean="0"/>
              <a:t>Калевайнен</a:t>
            </a:r>
            <a:r>
              <a:rPr lang="ru-RU" b="1" dirty="0" smtClean="0"/>
              <a:t>, концертмейстер  - Татьяна </a:t>
            </a:r>
            <a:r>
              <a:rPr lang="ru-RU" b="1" dirty="0" err="1" smtClean="0"/>
              <a:t>Брехин</a:t>
            </a:r>
            <a:r>
              <a:rPr lang="ru-RU" b="1" dirty="0" smtClean="0"/>
              <a:t>, лауреат международных конкурсов, концертирующий пианист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920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4559134" y="0"/>
            <a:ext cx="4584866" cy="3068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SC_0921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619672" y="3098415"/>
            <a:ext cx="5616624" cy="375958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DSC_0929_thumb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0" y="0"/>
            <a:ext cx="4584866" cy="30689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463" y="144462"/>
            <a:ext cx="4029538" cy="6308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188640"/>
            <a:ext cx="4437186" cy="6199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931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4584866" cy="3068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932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559134" y="0"/>
            <a:ext cx="4584866" cy="3068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SC_0933_thumb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0" y="3284984"/>
            <a:ext cx="4584866" cy="3068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DSC_0934_thumb.jpg"/>
          <p:cNvPicPr>
            <a:picLocks noGrp="1" noChangeAspect="1"/>
          </p:cNvPicPr>
          <p:nvPr isPhoto="1"/>
        </p:nvPicPr>
        <p:blipFill>
          <a:blip r:embed="rId5" cstate="print">
            <a:lum/>
          </a:blip>
          <a:stretch>
            <a:fillRect/>
          </a:stretch>
        </p:blipFill>
        <p:spPr>
          <a:xfrm>
            <a:off x="4559134" y="3284984"/>
            <a:ext cx="4584866" cy="30689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936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4559134" y="0"/>
            <a:ext cx="4584866" cy="3068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SC_0946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5029200" y="4103687"/>
            <a:ext cx="4114800" cy="2754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 descr="DSC_0935_thumb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0" y="1916831"/>
            <a:ext cx="5087107" cy="34051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93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51520" y="188640"/>
            <a:ext cx="8496944" cy="568757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395536" y="6093296"/>
            <a:ext cx="8280920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З</a:t>
            </a:r>
            <a:r>
              <a:rPr lang="ru-RU" b="1" dirty="0" smtClean="0"/>
              <a:t>аместитель председателя </a:t>
            </a:r>
            <a:r>
              <a:rPr lang="ru-RU" b="1" dirty="0" err="1" smtClean="0"/>
              <a:t>ССЖ</a:t>
            </a:r>
            <a:r>
              <a:rPr lang="ru-RU" b="1" dirty="0" smtClean="0"/>
              <a:t> Ананьина Татьяна Александровна</a:t>
            </a:r>
            <a:endParaRPr lang="ru-RU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SC_0943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95536" y="332656"/>
            <a:ext cx="8280920" cy="554297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467544" y="6165304"/>
            <a:ext cx="8136904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Подарок Юбиляру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944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95536" y="260648"/>
            <a:ext cx="8280920" cy="554297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467544" y="6021288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Профессор </a:t>
            </a:r>
            <a:r>
              <a:rPr lang="ru-RU" b="1" dirty="0" err="1"/>
              <a:t>Сурнин</a:t>
            </a:r>
            <a:r>
              <a:rPr lang="ru-RU" b="1" dirty="0"/>
              <a:t> Сергей Петрович – презентация расширенного сборника стихов "Война"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164</Words>
  <Application>Microsoft Office PowerPoint</Application>
  <PresentationFormat>Экран (4:3)</PresentationFormat>
  <Paragraphs>12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Устный журнал  «Ветеран журналистики»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Устный журнал  «Ветеран журналистики»</dc:title>
  <dc:creator>Сухомлин</dc:creator>
  <cp:lastModifiedBy>Сухомлин</cp:lastModifiedBy>
  <cp:revision>2</cp:revision>
  <dcterms:created xsi:type="dcterms:W3CDTF">2014-02-27T16:32:17Z</dcterms:created>
  <dcterms:modified xsi:type="dcterms:W3CDTF">2014-02-27T19:16:36Z</dcterms:modified>
</cp:coreProperties>
</file>