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80" r:id="rId3"/>
    <p:sldId id="287" r:id="rId4"/>
    <p:sldId id="293" r:id="rId5"/>
    <p:sldId id="283" r:id="rId6"/>
    <p:sldId id="289" r:id="rId7"/>
    <p:sldId id="282" r:id="rId8"/>
    <p:sldId id="285" r:id="rId9"/>
    <p:sldId id="265" r:id="rId10"/>
    <p:sldId id="281" r:id="rId11"/>
    <p:sldId id="292" r:id="rId12"/>
    <p:sldId id="296" r:id="rId13"/>
    <p:sldId id="295" r:id="rId14"/>
    <p:sldId id="297" r:id="rId15"/>
    <p:sldId id="267" r:id="rId16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284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5862B2D-42FE-4175-8DF7-755DC8C3B38D}" type="datetimeFigureOut">
              <a:rPr lang="ru-RU"/>
              <a:pPr>
                <a:defRPr/>
              </a:pPr>
              <a:t>20.04.2012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D27FB8F-76B8-4480-8100-A3503E3BEC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8A2546B-170C-4642-8D23-A3D8EC44D59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5A7C0-1071-48D3-AEF8-84450874036E}" type="datetimeFigureOut">
              <a:rPr lang="de-DE"/>
              <a:pPr>
                <a:defRPr/>
              </a:pPr>
              <a:t>20.04.2012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F11F6-F5DD-4522-B74F-6598FF3F481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C95F9-2819-44FA-B303-E70CB74FC03B}" type="datetimeFigureOut">
              <a:rPr lang="de-DE"/>
              <a:pPr>
                <a:defRPr/>
              </a:pPr>
              <a:t>20.04.2012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2B4FE-6684-4F39-90A5-DF2F60F7D6B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F8E85-95F1-4D23-B002-AB5AC5EE93CA}" type="datetimeFigureOut">
              <a:rPr lang="de-DE"/>
              <a:pPr>
                <a:defRPr/>
              </a:pPr>
              <a:t>20.04.2012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52F7E-6B20-419F-8443-0D9A9434303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D1B9E-4304-4264-983B-381F62CCF53A}" type="datetimeFigureOut">
              <a:rPr lang="de-DE"/>
              <a:pPr>
                <a:defRPr/>
              </a:pPr>
              <a:t>20.04.2012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703B6-B2DD-4F5F-A3D4-C03DC3456A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6B14A-27FC-4D11-BE4A-E9ECA70AFB9F}" type="datetimeFigureOut">
              <a:rPr lang="de-DE"/>
              <a:pPr>
                <a:defRPr/>
              </a:pPr>
              <a:t>20.04.2012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55B43-D3DD-4E8C-B050-08226D9508C3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D76B2-A5A9-413E-8B5C-0C6FE74DBADF}" type="datetimeFigureOut">
              <a:rPr lang="de-DE"/>
              <a:pPr>
                <a:defRPr/>
              </a:pPr>
              <a:t>20.04.2012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543BA-5EC5-4A29-96E3-0BCE96E08E1A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55C56-F91D-41FB-8DF9-055BAEA17BA8}" type="datetimeFigureOut">
              <a:rPr lang="de-DE"/>
              <a:pPr>
                <a:defRPr/>
              </a:pPr>
              <a:t>20.04.2012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87DC9-E6FB-4DE0-A7C1-EAFFA31D4473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B07C6-439F-4CFA-9D08-8C0266C88207}" type="datetimeFigureOut">
              <a:rPr lang="de-DE"/>
              <a:pPr>
                <a:defRPr/>
              </a:pPr>
              <a:t>20.04.2012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CF64D-C8D2-47DB-8DEE-29C2E6A4562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D9E3A-EA5E-40D6-B85D-CC6741B4CA0D}" type="datetimeFigureOut">
              <a:rPr lang="de-DE"/>
              <a:pPr>
                <a:defRPr/>
              </a:pPr>
              <a:t>20.04.2012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8B7A1-1823-433B-81E5-7721D4FFC05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AD026-722C-439C-962F-9C72A78F5EB5}" type="datetimeFigureOut">
              <a:rPr lang="de-DE"/>
              <a:pPr>
                <a:defRPr/>
              </a:pPr>
              <a:t>20.04.2012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B448F-A32B-4FFF-841E-FC3711E0914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67ADE-39A6-4F46-94E0-A45B605EF0F7}" type="datetimeFigureOut">
              <a:rPr lang="de-DE"/>
              <a:pPr>
                <a:defRPr/>
              </a:pPr>
              <a:t>20.04.2012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EF47A-AB3B-4AEA-9ECE-66AE02507C8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6AA357C-6EEA-47C5-B500-6E09DB85D816}" type="datetimeFigureOut">
              <a:rPr lang="de-DE"/>
              <a:pPr>
                <a:defRPr/>
              </a:pPr>
              <a:t>20.04.2012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92B9189-B1E9-48FE-836D-9B4E8190095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el 1"/>
          <p:cNvSpPr>
            <a:spLocks noGrp="1"/>
          </p:cNvSpPr>
          <p:nvPr>
            <p:ph type="ctrTitle"/>
          </p:nvPr>
        </p:nvSpPr>
        <p:spPr>
          <a:xfrm>
            <a:off x="684213" y="765175"/>
            <a:ext cx="7772400" cy="251936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14338" name="Untertitel 2"/>
          <p:cNvSpPr>
            <a:spLocks noGrp="1"/>
          </p:cNvSpPr>
          <p:nvPr>
            <p:ph type="subTitle" idx="1"/>
          </p:nvPr>
        </p:nvSpPr>
        <p:spPr>
          <a:xfrm>
            <a:off x="1371600" y="4149725"/>
            <a:ext cx="6513513" cy="2159000"/>
          </a:xfrm>
        </p:spPr>
        <p:txBody>
          <a:bodyPr/>
          <a:lstStyle/>
          <a:p>
            <a:r>
              <a:rPr lang="ru-RU" sz="4000" b="1" smtClean="0">
                <a:solidFill>
                  <a:srgbClr val="FF0000"/>
                </a:solidFill>
              </a:rPr>
              <a:t>Правда о 20 блоке  </a:t>
            </a:r>
          </a:p>
          <a:p>
            <a:r>
              <a:rPr lang="ru-RU" sz="4000" b="1" smtClean="0">
                <a:solidFill>
                  <a:srgbClr val="FF0000"/>
                </a:solidFill>
              </a:rPr>
              <a:t>55 лет исследований</a:t>
            </a:r>
            <a:endParaRPr lang="ru-RU" sz="4000" b="1" smtClean="0">
              <a:solidFill>
                <a:srgbClr val="FF0000"/>
              </a:solidFill>
              <a:latin typeface="Arial" charset="0"/>
            </a:endParaRPr>
          </a:p>
          <a:p>
            <a:r>
              <a:rPr lang="ru-RU" sz="4000" smtClean="0">
                <a:solidFill>
                  <a:srgbClr val="FF0000"/>
                </a:solidFill>
                <a:latin typeface="Arial" charset="0"/>
              </a:rPr>
              <a:t>(Часть 2)</a:t>
            </a:r>
            <a:endParaRPr lang="de-DE" sz="4000" smtClean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14339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692150"/>
            <a:ext cx="7921625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971550" y="5705475"/>
            <a:ext cx="6985000" cy="8191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>
                <a:solidFill>
                  <a:srgbClr val="000000"/>
                </a:solidFill>
                <a:latin typeface="Times New Roman"/>
              </a:rPr>
              <a:t>Монумент в </a:t>
            </a:r>
            <a:r>
              <a:rPr lang="ru-RU" sz="3600" dirty="0" err="1" smtClean="0">
                <a:solidFill>
                  <a:srgbClr val="000000"/>
                </a:solidFill>
                <a:latin typeface="Times New Roman"/>
              </a:rPr>
              <a:t>Галлнойкирхене</a:t>
            </a:r>
            <a:r>
              <a:rPr lang="ru-RU" sz="360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700" dirty="0">
                <a:solidFill>
                  <a:srgbClr val="000000"/>
                </a:solidFill>
                <a:latin typeface="Arial Unicode MS"/>
              </a:rPr>
              <a:t/>
            </a:r>
            <a:br>
              <a:rPr lang="ru-RU" sz="2700" dirty="0">
                <a:solidFill>
                  <a:srgbClr val="000000"/>
                </a:solidFill>
                <a:latin typeface="Arial Unicode MS"/>
              </a:rPr>
            </a:br>
            <a:r>
              <a:rPr lang="ru-RU" sz="3100" dirty="0" smtClean="0">
                <a:solidFill>
                  <a:srgbClr val="000000"/>
                </a:solidFill>
                <a:latin typeface="Times New Roman"/>
                <a:ea typeface="Arial Unicode MS"/>
              </a:rPr>
              <a:t>депутат </a:t>
            </a:r>
            <a:r>
              <a:rPr lang="ru-RU" sz="3100" dirty="0">
                <a:solidFill>
                  <a:srgbClr val="000000"/>
                </a:solidFill>
                <a:latin typeface="Times New Roman"/>
                <a:ea typeface="Arial Unicode MS"/>
              </a:rPr>
              <a:t>горсовета </a:t>
            </a:r>
            <a:r>
              <a:rPr lang="ru-RU" sz="3100" dirty="0" smtClean="0">
                <a:solidFill>
                  <a:srgbClr val="000000"/>
                </a:solidFill>
                <a:latin typeface="Times New Roman"/>
                <a:ea typeface="Arial Unicode MS"/>
              </a:rPr>
              <a:t>Руперт Хубер </a:t>
            </a:r>
            <a:endParaRPr lang="de-DE" sz="3100" dirty="0"/>
          </a:p>
        </p:txBody>
      </p:sp>
      <p:pic>
        <p:nvPicPr>
          <p:cNvPr id="36866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688" y="260350"/>
            <a:ext cx="7010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7890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476250"/>
            <a:ext cx="8280400" cy="5473700"/>
          </a:xfrm>
        </p:spPr>
      </p:pic>
      <p:sp>
        <p:nvSpPr>
          <p:cNvPr id="37891" name="TextBox 4"/>
          <p:cNvSpPr txBox="1">
            <a:spLocks noChangeArrowheads="1"/>
          </p:cNvSpPr>
          <p:nvPr/>
        </p:nvSpPr>
        <p:spPr bwMode="auto">
          <a:xfrm>
            <a:off x="611188" y="6165850"/>
            <a:ext cx="77057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                       </a:t>
            </a:r>
            <a:r>
              <a:rPr lang="ru-RU" sz="3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Церковь в городе Прегартен   </a:t>
            </a:r>
            <a:endParaRPr lang="ru-RU" sz="32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33350"/>
            <a:ext cx="8443912" cy="627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4" name="TextBox 4"/>
          <p:cNvSpPr txBox="1">
            <a:spLocks noChangeArrowheads="1"/>
          </p:cNvSpPr>
          <p:nvPr/>
        </p:nvSpPr>
        <p:spPr bwMode="auto">
          <a:xfrm>
            <a:off x="1979613" y="6351588"/>
            <a:ext cx="49688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>
                <a:latin typeface="Calibri" pitchFamily="34" charset="0"/>
              </a:rPr>
              <a:t>http://www.obd-memorial.ru</a:t>
            </a: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15888"/>
            <a:ext cx="8515350" cy="617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TextBox 6"/>
          <p:cNvSpPr txBox="1">
            <a:spLocks noChangeArrowheads="1"/>
          </p:cNvSpPr>
          <p:nvPr/>
        </p:nvSpPr>
        <p:spPr bwMode="auto">
          <a:xfrm>
            <a:off x="2555875" y="6340475"/>
            <a:ext cx="4968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>
                <a:latin typeface="Calibri" pitchFamily="34" charset="0"/>
              </a:rPr>
              <a:t>http://www.podvig-naroda.ru</a:t>
            </a: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938" y="0"/>
            <a:ext cx="8823325" cy="627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TextBox 5"/>
          <p:cNvSpPr txBox="1">
            <a:spLocks noChangeArrowheads="1"/>
          </p:cNvSpPr>
          <p:nvPr/>
        </p:nvSpPr>
        <p:spPr bwMode="auto">
          <a:xfrm>
            <a:off x="2484438" y="6340475"/>
            <a:ext cx="43195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>
                <a:latin typeface="Calibri" pitchFamily="34" charset="0"/>
              </a:rPr>
              <a:t>http://www.dokst.ru</a:t>
            </a: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000" smtClean="0">
                <a:latin typeface="Times New Roman" pitchFamily="18" charset="0"/>
                <a:cs typeface="Times New Roman" pitchFamily="18" charset="0"/>
              </a:rPr>
              <a:t>Спасибо за внимание. </a:t>
            </a:r>
            <a:endParaRPr lang="de-DE" sz="60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34938"/>
            <a:ext cx="8027987" cy="578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TextBox 6"/>
          <p:cNvSpPr txBox="1">
            <a:spLocks noChangeArrowheads="1"/>
          </p:cNvSpPr>
          <p:nvPr/>
        </p:nvSpPr>
        <p:spPr bwMode="auto">
          <a:xfrm>
            <a:off x="1547813" y="6018213"/>
            <a:ext cx="6264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Times New Roman" pitchFamily="18" charset="0"/>
                <a:cs typeface="Times New Roman" pitchFamily="18" charset="0"/>
              </a:rPr>
              <a:t>20 блок после побега из архива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SS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00013"/>
            <a:ext cx="8172450" cy="598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Box 7"/>
          <p:cNvSpPr txBox="1">
            <a:spLocks noChangeArrowheads="1"/>
          </p:cNvSpPr>
          <p:nvPr/>
        </p:nvSpPr>
        <p:spPr bwMode="auto">
          <a:xfrm>
            <a:off x="827088" y="6308725"/>
            <a:ext cx="75612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Times New Roman" pitchFamily="18" charset="0"/>
                <a:cs typeface="Times New Roman" pitchFamily="18" charset="0"/>
              </a:rPr>
              <a:t>Погиб при побеге фотография из архива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SS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30175"/>
            <a:ext cx="7921625" cy="594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TextBox 4"/>
          <p:cNvSpPr txBox="1">
            <a:spLocks noChangeArrowheads="1"/>
          </p:cNvSpPr>
          <p:nvPr/>
        </p:nvSpPr>
        <p:spPr bwMode="auto">
          <a:xfrm>
            <a:off x="1187450" y="6165850"/>
            <a:ext cx="72009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Times New Roman" pitchFamily="18" charset="0"/>
                <a:cs typeface="Times New Roman" pitchFamily="18" charset="0"/>
              </a:rPr>
              <a:t>Здесь находился блок смерти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1746" name="Picture 2" descr="C:\Dokumente und Einstellungen\Kaltenbrunner.ACER-909CDE834B\Eigene Dateien\Mauthausen_1.2.11\МАУТХАУЗЕН Мир\ФОТО\img00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0"/>
            <a:ext cx="8412162" cy="5661025"/>
          </a:xfrm>
        </p:spPr>
      </p:pic>
      <p:sp>
        <p:nvSpPr>
          <p:cNvPr id="31747" name="Textfeld 8"/>
          <p:cNvSpPr txBox="1">
            <a:spLocks noChangeArrowheads="1"/>
          </p:cNvSpPr>
          <p:nvPr/>
        </p:nvSpPr>
        <p:spPr bwMode="auto">
          <a:xfrm>
            <a:off x="468313" y="5657850"/>
            <a:ext cx="82073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</a:rPr>
              <a:t>слева на право:</a:t>
            </a:r>
            <a:r>
              <a:rPr lang="de-DE" b="1">
                <a:latin typeface="Calibri" pitchFamily="34" charset="0"/>
              </a:rPr>
              <a:t> </a:t>
            </a:r>
            <a:r>
              <a:rPr lang="ru-RU" b="1">
                <a:latin typeface="Calibri" pitchFamily="34" charset="0"/>
              </a:rPr>
              <a:t>Соседко В.И.</a:t>
            </a:r>
            <a:r>
              <a:rPr lang="de-DE" b="1">
                <a:latin typeface="Calibri" pitchFamily="34" charset="0"/>
              </a:rPr>
              <a:t> (1918-1985), </a:t>
            </a:r>
            <a:r>
              <a:rPr lang="ru-RU" b="1">
                <a:latin typeface="Calibri" pitchFamily="34" charset="0"/>
              </a:rPr>
              <a:t>Бакланов И.И.</a:t>
            </a:r>
            <a:r>
              <a:rPr lang="de-DE" b="1">
                <a:latin typeface="Calibri" pitchFamily="34" charset="0"/>
              </a:rPr>
              <a:t>(1915-2002), </a:t>
            </a:r>
            <a:r>
              <a:rPr lang="ru-RU" b="1">
                <a:latin typeface="Calibri" pitchFamily="34" charset="0"/>
              </a:rPr>
              <a:t>писатель</a:t>
            </a:r>
            <a:r>
              <a:rPr lang="de-DE" b="1">
                <a:latin typeface="Calibri" pitchFamily="34" charset="0"/>
              </a:rPr>
              <a:t> </a:t>
            </a:r>
            <a:r>
              <a:rPr lang="ru-RU" b="1">
                <a:latin typeface="Calibri" pitchFamily="34" charset="0"/>
              </a:rPr>
              <a:t>Смирнов С.С.</a:t>
            </a:r>
            <a:r>
              <a:rPr lang="de-DE" b="1">
                <a:latin typeface="Calibri" pitchFamily="34" charset="0"/>
              </a:rPr>
              <a:t> (1915-1976), </a:t>
            </a:r>
            <a:r>
              <a:rPr lang="ru-RU" b="1">
                <a:latin typeface="Calibri" pitchFamily="34" charset="0"/>
              </a:rPr>
              <a:t>Михеенков А.Э.</a:t>
            </a:r>
            <a:r>
              <a:rPr lang="de-DE" b="1">
                <a:latin typeface="Calibri" pitchFamily="34" charset="0"/>
              </a:rPr>
              <a:t> (1916-2004), </a:t>
            </a:r>
            <a:r>
              <a:rPr lang="ru-RU" b="1">
                <a:latin typeface="Calibri" pitchFamily="34" charset="0"/>
              </a:rPr>
              <a:t>Битюков И.В.</a:t>
            </a:r>
            <a:r>
              <a:rPr lang="de-DE" b="1">
                <a:latin typeface="Calibri" pitchFamily="34" charset="0"/>
              </a:rPr>
              <a:t>(1912-1970), </a:t>
            </a:r>
            <a:r>
              <a:rPr lang="ru-RU" b="1">
                <a:latin typeface="Calibri" pitchFamily="34" charset="0"/>
              </a:rPr>
              <a:t>Украинцев В.Н.</a:t>
            </a:r>
            <a:r>
              <a:rPr lang="de-DE" b="1">
                <a:latin typeface="Calibri" pitchFamily="34" charset="0"/>
              </a:rPr>
              <a:t>(1923-1985), </a:t>
            </a:r>
            <a:r>
              <a:rPr lang="ru-RU" b="1">
                <a:latin typeface="Calibri" pitchFamily="34" charset="0"/>
              </a:rPr>
              <a:t>журналист </a:t>
            </a:r>
            <a:r>
              <a:rPr lang="de-DE" b="1">
                <a:latin typeface="Calibri" pitchFamily="34" charset="0"/>
              </a:rPr>
              <a:t> </a:t>
            </a:r>
            <a:r>
              <a:rPr lang="ru-RU" b="1">
                <a:latin typeface="Calibri" pitchFamily="34" charset="0"/>
              </a:rPr>
              <a:t>Юркова А.С.</a:t>
            </a:r>
            <a:r>
              <a:rPr lang="de-DE" b="1">
                <a:latin typeface="Calibri" pitchFamily="34" charset="0"/>
              </a:rPr>
              <a:t>(1924), </a:t>
            </a:r>
            <a:r>
              <a:rPr lang="ru-RU" b="1">
                <a:latin typeface="Calibri" pitchFamily="34" charset="0"/>
              </a:rPr>
              <a:t>Шепетя В.Н.</a:t>
            </a:r>
            <a:r>
              <a:rPr lang="de-DE" b="1">
                <a:latin typeface="Calibri" pitchFamily="34" charset="0"/>
              </a:rPr>
              <a:t> (1913-1988).</a:t>
            </a:r>
            <a:r>
              <a:rPr lang="ru-RU" b="1">
                <a:latin typeface="Calibri" pitchFamily="34" charset="0"/>
              </a:rPr>
              <a:t>   Москва 1962 год.</a:t>
            </a:r>
            <a:endParaRPr lang="de-DE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platzhalt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2770" name="Inhaltsplatzhalt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2771" name="Inhaltsplatzhalter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>
              <a:buFont typeface="Arial" charset="0"/>
              <a:buNone/>
            </a:pPr>
            <a:r>
              <a:rPr lang="de-DE" smtClean="0"/>
              <a:t>   </a:t>
            </a:r>
          </a:p>
        </p:txBody>
      </p:sp>
      <p:pic>
        <p:nvPicPr>
          <p:cNvPr id="32772" name="Picture 2" descr="C:\Dokumente und Einstellungen\Kaltenbrunner.ACER-909CDE834B\Eigene Dateien\Mauthausen_1.2.11\МАУТХАУЗЕН Мир\ФОТО\img0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0"/>
            <a:ext cx="5040312" cy="682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TextBox 1"/>
          <p:cNvSpPr txBox="1">
            <a:spLocks noChangeArrowheads="1"/>
          </p:cNvSpPr>
          <p:nvPr/>
        </p:nvSpPr>
        <p:spPr bwMode="auto">
          <a:xfrm>
            <a:off x="5364163" y="5516563"/>
            <a:ext cx="36718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 мая 1966 года  </a:t>
            </a:r>
          </a:p>
          <a:p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город  Люберцы </a:t>
            </a:r>
          </a:p>
          <a:p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Московской области 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50825"/>
            <a:ext cx="8737600" cy="576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TextBox 4"/>
          <p:cNvSpPr txBox="1">
            <a:spLocks noChangeArrowheads="1"/>
          </p:cNvSpPr>
          <p:nvPr/>
        </p:nvSpPr>
        <p:spPr bwMode="auto">
          <a:xfrm>
            <a:off x="323850" y="6011863"/>
            <a:ext cx="859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Здесь захоронена урна с прахом жертв фашизма замученных, </a:t>
            </a:r>
          </a:p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но непокорённых в застенках Маутхаузена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28613"/>
            <a:ext cx="8235950" cy="549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TextBox 4"/>
          <p:cNvSpPr txBox="1">
            <a:spLocks noChangeArrowheads="1"/>
          </p:cNvSpPr>
          <p:nvPr/>
        </p:nvSpPr>
        <p:spPr bwMode="auto">
          <a:xfrm>
            <a:off x="1193800" y="5989638"/>
            <a:ext cx="65516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Times New Roman" pitchFamily="18" charset="0"/>
                <a:cs typeface="Times New Roman" pitchFamily="18" charset="0"/>
              </a:rPr>
              <a:t>город Люберцы Московской области 2010 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55650" y="476250"/>
            <a:ext cx="4032250" cy="5607050"/>
          </a:xfrm>
        </p:spPr>
      </p:pic>
      <p:sp>
        <p:nvSpPr>
          <p:cNvPr id="35842" name="TextBox 4"/>
          <p:cNvSpPr txBox="1">
            <a:spLocks noChangeArrowheads="1"/>
          </p:cNvSpPr>
          <p:nvPr/>
        </p:nvSpPr>
        <p:spPr bwMode="auto">
          <a:xfrm>
            <a:off x="4859338" y="4941888"/>
            <a:ext cx="3744912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         Памятник</a:t>
            </a:r>
          </a:p>
          <a:p>
            <a:r>
              <a:rPr lang="ru-RU" sz="3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Рид ин дер Ридмарк </a:t>
            </a:r>
            <a:endParaRPr lang="ru-RU" sz="3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112</Words>
  <Application>Microsoft Office PowerPoint</Application>
  <PresentationFormat>On-screen Show (4:3)</PresentationFormat>
  <Paragraphs>23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Calibri</vt:lpstr>
      <vt:lpstr>Arial</vt:lpstr>
      <vt:lpstr>Times New Roman</vt:lpstr>
      <vt:lpstr>Courier New</vt:lpstr>
      <vt:lpstr>Arial Unicode MS</vt:lpstr>
      <vt:lpstr>Larissa-Design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Монумент в Галлнойкирхене  депутат горсовета Руперт Хубер </vt:lpstr>
      <vt:lpstr>Слайд 11</vt:lpstr>
      <vt:lpstr>Слайд 12</vt:lpstr>
      <vt:lpstr>Слайд 13</vt:lpstr>
      <vt:lpstr>Слайд 14</vt:lpstr>
      <vt:lpstr>Спасибо за внимание.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Überlebenden der „Mühlviertler Hasenjagd“ in der Sowjetunion</dc:title>
  <dc:creator>Kaltenbrunner</dc:creator>
  <cp:lastModifiedBy>Владимир</cp:lastModifiedBy>
  <cp:revision>173</cp:revision>
  <dcterms:created xsi:type="dcterms:W3CDTF">2011-05-22T14:12:35Z</dcterms:created>
  <dcterms:modified xsi:type="dcterms:W3CDTF">2012-04-20T17:22:34Z</dcterms:modified>
</cp:coreProperties>
</file>