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7" r:id="rId3"/>
    <p:sldId id="258" r:id="rId4"/>
    <p:sldId id="259" r:id="rId5"/>
    <p:sldId id="261" r:id="rId6"/>
    <p:sldId id="264" r:id="rId7"/>
    <p:sldId id="266" r:id="rId8"/>
    <p:sldId id="286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8" r:id="rId18"/>
    <p:sldId id="279" r:id="rId19"/>
    <p:sldId id="280" r:id="rId20"/>
    <p:sldId id="281" r:id="rId21"/>
    <p:sldId id="284" r:id="rId22"/>
    <p:sldId id="285" r:id="rId23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89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6A5E4-8512-4507-AA0C-4D30F02284A9}" type="datetimeFigureOut">
              <a:rPr lang="ru-RU" smtClean="0"/>
              <a:t>29.03.2014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B6184-13B8-441F-9620-6785ADF2E33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Устный журнал </a:t>
            </a:r>
            <a:br>
              <a:rPr lang="ru-RU" dirty="0" smtClean="0"/>
            </a:br>
            <a:r>
              <a:rPr lang="ru-RU" dirty="0" smtClean="0"/>
              <a:t>«Ветеран журналистики»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88832" cy="141500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Москва, </a:t>
            </a:r>
            <a:r>
              <a:rPr lang="ru-RU" dirty="0" err="1" smtClean="0"/>
              <a:t>Домжур</a:t>
            </a:r>
            <a:r>
              <a:rPr lang="ru-RU" dirty="0" smtClean="0"/>
              <a:t>, </a:t>
            </a:r>
            <a:r>
              <a:rPr lang="ru-RU" dirty="0" smtClean="0"/>
              <a:t>13 марта </a:t>
            </a:r>
            <a:r>
              <a:rPr lang="ru-RU" dirty="0" smtClean="0"/>
              <a:t>2014 г.</a:t>
            </a:r>
          </a:p>
          <a:p>
            <a:r>
              <a:rPr lang="ru-RU" dirty="0" err="1" smtClean="0"/>
              <a:t>В.А.Сухомлин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4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6628814" cy="4437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5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364088" y="4327850"/>
            <a:ext cx="3779912" cy="253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5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343981" y="0"/>
            <a:ext cx="4800019" cy="321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5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2924945"/>
            <a:ext cx="5875781" cy="3933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5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6413662" cy="4293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5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5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6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0"/>
            <a:ext cx="6090933" cy="4077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6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774286" y="3933057"/>
            <a:ext cx="4369714" cy="2924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6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0"/>
            <a:ext cx="5983357" cy="400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6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6090933" cy="407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6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6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66710" y="3861049"/>
            <a:ext cx="4477290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7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0"/>
            <a:ext cx="5875781" cy="3933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7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768204" cy="386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7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160643" y="2852936"/>
            <a:ext cx="5983357" cy="400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7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230323" cy="3501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8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913677" y="3356993"/>
            <a:ext cx="5230323" cy="3501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8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8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837915" y="2636913"/>
            <a:ext cx="6306085" cy="4221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1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6843966" cy="458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1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8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563888" y="3122855"/>
            <a:ext cx="5580112" cy="3735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8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5553052" cy="3717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9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9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188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1547664" y="3068960"/>
            <a:ext cx="5660628" cy="3789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19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404664"/>
            <a:ext cx="8568952" cy="5735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1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476672"/>
            <a:ext cx="8713672" cy="5832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1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2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121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18224" y="3068960"/>
            <a:ext cx="4625776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122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3068960"/>
            <a:ext cx="4572000" cy="3060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12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691680" y="-29134"/>
            <a:ext cx="5731057" cy="3836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12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3797653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127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4559132" y="3789040"/>
            <a:ext cx="4584868" cy="306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3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3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133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342900" y="205105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134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686300" y="2051050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3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3" y="0"/>
            <a:ext cx="9143977" cy="6120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14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835696" y="0"/>
            <a:ext cx="5768204" cy="386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14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451556" y="3717032"/>
            <a:ext cx="4692444" cy="314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145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3717033"/>
            <a:ext cx="4692442" cy="3140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4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42900" y="205105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14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86300" y="2051050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12</Words>
  <Application>Microsoft Office PowerPoint</Application>
  <PresentationFormat>Экран (4:3)</PresentationFormat>
  <Paragraphs>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Устный журнал  «Ветеран журналистики»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Сухомлин</dc:creator>
  <cp:lastModifiedBy>Сухомлин</cp:lastModifiedBy>
  <cp:revision>2</cp:revision>
  <dcterms:created xsi:type="dcterms:W3CDTF">2014-03-29T19:04:48Z</dcterms:created>
  <dcterms:modified xsi:type="dcterms:W3CDTF">2014-03-29T21:02:43Z</dcterms:modified>
</cp:coreProperties>
</file>