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0" r:id="rId6"/>
    <p:sldId id="261" r:id="rId7"/>
    <p:sldId id="264" r:id="rId8"/>
    <p:sldId id="265" r:id="rId9"/>
    <p:sldId id="266" r:id="rId10"/>
    <p:sldId id="269" r:id="rId11"/>
    <p:sldId id="270" r:id="rId12"/>
    <p:sldId id="271" r:id="rId13"/>
    <p:sldId id="272" r:id="rId14"/>
    <p:sldId id="274" r:id="rId15"/>
    <p:sldId id="275" r:id="rId16"/>
    <p:sldId id="276" r:id="rId17"/>
    <p:sldId id="277" r:id="rId18"/>
    <p:sldId id="278" r:id="rId19"/>
    <p:sldId id="280" r:id="rId20"/>
    <p:sldId id="281" r:id="rId21"/>
    <p:sldId id="282" r:id="rId22"/>
    <p:sldId id="284" r:id="rId23"/>
    <p:sldId id="309" r:id="rId24"/>
    <p:sldId id="286" r:id="rId25"/>
    <p:sldId id="288" r:id="rId26"/>
    <p:sldId id="287" r:id="rId27"/>
    <p:sldId id="290" r:id="rId28"/>
    <p:sldId id="291" r:id="rId29"/>
    <p:sldId id="292" r:id="rId30"/>
    <p:sldId id="293" r:id="rId31"/>
    <p:sldId id="295" r:id="rId32"/>
    <p:sldId id="297" r:id="rId33"/>
    <p:sldId id="298" r:id="rId34"/>
    <p:sldId id="310" r:id="rId35"/>
    <p:sldId id="299" r:id="rId36"/>
    <p:sldId id="300" r:id="rId37"/>
    <p:sldId id="301" r:id="rId38"/>
    <p:sldId id="302" r:id="rId39"/>
    <p:sldId id="303" r:id="rId40"/>
    <p:sldId id="304" r:id="rId41"/>
    <p:sldId id="306" r:id="rId42"/>
    <p:sldId id="307" r:id="rId43"/>
    <p:sldId id="308" r:id="rId44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13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FB6-9541-457C-A27D-A06567A5D376}" type="datetimeFigureOut">
              <a:rPr lang="ru-RU" smtClean="0"/>
              <a:t>02.07.2013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9A6A3-8552-4BD4-BD59-3754902935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FB6-9541-457C-A27D-A06567A5D376}" type="datetimeFigureOut">
              <a:rPr lang="ru-RU" smtClean="0"/>
              <a:t>02.07.2013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9A6A3-8552-4BD4-BD59-3754902935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FB6-9541-457C-A27D-A06567A5D376}" type="datetimeFigureOut">
              <a:rPr lang="ru-RU" smtClean="0"/>
              <a:t>02.07.2013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9A6A3-8552-4BD4-BD59-3754902935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FB6-9541-457C-A27D-A06567A5D376}" type="datetimeFigureOut">
              <a:rPr lang="ru-RU" smtClean="0"/>
              <a:t>02.07.2013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9A6A3-8552-4BD4-BD59-3754902935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FB6-9541-457C-A27D-A06567A5D376}" type="datetimeFigureOut">
              <a:rPr lang="ru-RU" smtClean="0"/>
              <a:t>02.07.2013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9A6A3-8552-4BD4-BD59-3754902935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FB6-9541-457C-A27D-A06567A5D376}" type="datetimeFigureOut">
              <a:rPr lang="ru-RU" smtClean="0"/>
              <a:t>02.07.2013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9A6A3-8552-4BD4-BD59-3754902935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FB6-9541-457C-A27D-A06567A5D376}" type="datetimeFigureOut">
              <a:rPr lang="ru-RU" smtClean="0"/>
              <a:t>02.07.2013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9A6A3-8552-4BD4-BD59-3754902935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FB6-9541-457C-A27D-A06567A5D376}" type="datetimeFigureOut">
              <a:rPr lang="ru-RU" smtClean="0"/>
              <a:t>02.07.2013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9A6A3-8552-4BD4-BD59-3754902935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FB6-9541-457C-A27D-A06567A5D376}" type="datetimeFigureOut">
              <a:rPr lang="ru-RU" smtClean="0"/>
              <a:t>02.07.2013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9A6A3-8552-4BD4-BD59-3754902935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FB6-9541-457C-A27D-A06567A5D376}" type="datetimeFigureOut">
              <a:rPr lang="ru-RU" smtClean="0"/>
              <a:t>02.07.2013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9A6A3-8552-4BD4-BD59-3754902935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FB6-9541-457C-A27D-A06567A5D376}" type="datetimeFigureOut">
              <a:rPr lang="ru-RU" smtClean="0"/>
              <a:t>02.07.2013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9A6A3-8552-4BD4-BD59-3754902935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17FB6-9541-457C-A27D-A06567A5D376}" type="datetimeFigureOut">
              <a:rPr lang="ru-RU" smtClean="0"/>
              <a:t>02.07.2013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9A6A3-8552-4BD4-BD59-37549029358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/>
              <a:t>Вручение магистерских дипломов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ВМК МГУ имени М.В.Ломоносова, 02 июля 2003г.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0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0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024979" y="2060848"/>
            <a:ext cx="7166695" cy="4797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0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-315416"/>
            <a:ext cx="299514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1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195737" y="2429554"/>
            <a:ext cx="6948264" cy="4428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1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411760" y="2543862"/>
            <a:ext cx="6732240" cy="4314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41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1"/>
            <a:ext cx="3275856" cy="4341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_041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591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1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275856" y="3088533"/>
            <a:ext cx="5868144" cy="3769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1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29200" y="0"/>
            <a:ext cx="4114800" cy="2544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1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1844824"/>
            <a:ext cx="7370476" cy="501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1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29200" y="0"/>
            <a:ext cx="4114800" cy="268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2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2066329"/>
            <a:ext cx="7596336" cy="47916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2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19" y="404664"/>
            <a:ext cx="8772961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2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29200" y="0"/>
            <a:ext cx="4114800" cy="258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2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1896351"/>
            <a:ext cx="7596336" cy="4961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42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844824"/>
            <a:ext cx="6516216" cy="4517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2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940152" y="0"/>
            <a:ext cx="3203848" cy="4782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294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8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35462" y="836712"/>
            <a:ext cx="8313001" cy="5564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3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29200" y="0"/>
            <a:ext cx="4114800" cy="2671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3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1772816"/>
            <a:ext cx="7817792" cy="5085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3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893296" y="0"/>
            <a:ext cx="3250704" cy="2061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43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-1" y="1484785"/>
            <a:ext cx="8435719" cy="5373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3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620688"/>
            <a:ext cx="9089353" cy="5491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4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" y="620687"/>
            <a:ext cx="8686766" cy="5265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4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1" y="620688"/>
            <a:ext cx="8390943" cy="561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4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332656"/>
            <a:ext cx="9064667" cy="5976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4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59031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4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532553" y="0"/>
            <a:ext cx="4611447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450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583551" y="3905672"/>
            <a:ext cx="4560449" cy="2952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5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59031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5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211959" y="0"/>
            <a:ext cx="4907595" cy="3284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5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764704"/>
            <a:ext cx="9144000" cy="5482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5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42900" y="2127250"/>
            <a:ext cx="4114800" cy="2601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5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86300" y="2157413"/>
            <a:ext cx="4114800" cy="254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9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6521238" cy="4365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9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4103687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5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88641"/>
            <a:ext cx="9144000" cy="6120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6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" y="620688"/>
            <a:ext cx="9036078" cy="5999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6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620688"/>
            <a:ext cx="8821248" cy="590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6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03066" cy="6093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6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24337"/>
            <a:ext cx="9072768" cy="6073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7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764704"/>
            <a:ext cx="8606096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7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19" y="764704"/>
            <a:ext cx="8665243" cy="54726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7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404664"/>
            <a:ext cx="8606096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7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19" y="332656"/>
            <a:ext cx="8731919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7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38504" cy="5877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8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32656"/>
            <a:ext cx="4499992" cy="3012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8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20459" y="404664"/>
            <a:ext cx="4523541" cy="2924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381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3797652"/>
            <a:ext cx="4572000" cy="306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384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666710" y="3861048"/>
            <a:ext cx="4477290" cy="2996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8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887797" y="2708920"/>
            <a:ext cx="6256203" cy="414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8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-1" y="0"/>
            <a:ext cx="4977939" cy="306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8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19" y="764704"/>
            <a:ext cx="8814391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8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66040" y="0"/>
            <a:ext cx="517796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8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4460875"/>
            <a:ext cx="4114800" cy="239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9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692696"/>
            <a:ext cx="8927522" cy="54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8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560449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8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45969" y="0"/>
            <a:ext cx="4498031" cy="29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385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2017560" y="3140968"/>
            <a:ext cx="5578776" cy="3717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8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4610149" cy="29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39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786842" y="0"/>
            <a:ext cx="4357158" cy="2924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393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-1" y="3861049"/>
            <a:ext cx="4500637" cy="29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394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666708" y="3861048"/>
            <a:ext cx="4477292" cy="2996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9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5952" y="548680"/>
            <a:ext cx="8821248" cy="590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39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548680"/>
            <a:ext cx="8606096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0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4399" y="692696"/>
            <a:ext cx="8606095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12</Words>
  <Application>Microsoft Office PowerPoint</Application>
  <PresentationFormat>Экран (4:3)</PresentationFormat>
  <Paragraphs>2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Вручение магистерских дипломов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Вручение магистерских дипломов </dc:title>
  <dc:creator>Сухомлин</dc:creator>
  <cp:lastModifiedBy>Сухомлин</cp:lastModifiedBy>
  <cp:revision>2</cp:revision>
  <dcterms:created xsi:type="dcterms:W3CDTF">2013-07-02T18:38:45Z</dcterms:created>
  <dcterms:modified xsi:type="dcterms:W3CDTF">2013-07-02T18:54:42Z</dcterms:modified>
</cp:coreProperties>
</file>