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" d="100"/>
          <a:sy n="22" d="100"/>
        </p:scale>
        <p:origin x="192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026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78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4498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40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667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699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40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1582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03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9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27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571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392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89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388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80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97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1AC1E7-AAAC-4C75-BEAE-D8B0F4D5FB11}" type="datetimeFigureOut">
              <a:rPr lang="ru-RU" smtClean="0"/>
              <a:t>20.09.2013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93D6FC-A593-40C5-8C9B-9ACB5B431B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183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b="1" dirty="0"/>
              <a:t>НАШИ БЛОКАДЫЕ МАМЫ  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Наталья </a:t>
            </a:r>
            <a:r>
              <a:rPr lang="ru-RU" b="1" dirty="0" err="1"/>
              <a:t>Морсова</a:t>
            </a:r>
            <a:r>
              <a:rPr lang="ru-RU" b="1" dirty="0"/>
              <a:t>, </a:t>
            </a:r>
          </a:p>
          <a:p>
            <a:r>
              <a:rPr lang="ru-RU" b="1" dirty="0"/>
              <a:t>член международного Союза славянских журналистов</a:t>
            </a:r>
          </a:p>
          <a:p>
            <a:r>
              <a:rPr lang="ru-RU" dirty="0" smtClean="0"/>
              <a:t>Москва 2013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741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женщины на рытье окопов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54" y="468190"/>
            <a:ext cx="5638800" cy="421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из стихов Берггольц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654" y="2310911"/>
            <a:ext cx="5638800" cy="422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9781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искалеченные дети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419" y="457200"/>
            <a:ext cx="347662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ленинградские дети сажают картошку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044" y="457200"/>
            <a:ext cx="7730856" cy="4947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2895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Люба Соловьёва с братом Володей во время войны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497010"/>
            <a:ext cx="5638800" cy="422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мама Галины - Анна Ивановна Михайлова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346" y="2161687"/>
            <a:ext cx="5638800" cy="422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218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монумент Оборона Ленинграда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14" y="457199"/>
            <a:ext cx="7096369" cy="5322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на пепелище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823" y="457200"/>
            <a:ext cx="4149725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035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на руинах родного города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77" y="506901"/>
            <a:ext cx="5638800" cy="4154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норма хлеба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377" y="2135676"/>
            <a:ext cx="5638800" cy="4251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6159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обед в детском доме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1" y="505314"/>
            <a:ext cx="5638800" cy="354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остался без мамы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931" y="1949450"/>
            <a:ext cx="5638800" cy="4483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196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памятник детям блокады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28" y="490538"/>
            <a:ext cx="48545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ребёнок с самодельной куклой в дни блокады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454" y="490538"/>
            <a:ext cx="5638800" cy="58753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14683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 пайком хлеба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17" y="457200"/>
            <a:ext cx="4916487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самодельный портсигар Г.В. Соловьёва с портретом жены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905" y="457200"/>
            <a:ext cx="6334368" cy="47507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8837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лова Ольги Берггольц на памятнике Родине - матери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22" y="457200"/>
            <a:ext cx="6564923" cy="4923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у титана за горячей водой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654" y="457200"/>
            <a:ext cx="4606925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772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хлеб для Ленинграда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31" y="495911"/>
            <a:ext cx="5638800" cy="375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школьные подруги Галина Михайлова и Люба Соловьёва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931" y="495911"/>
            <a:ext cx="5638800" cy="4222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658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84585" y="2063262"/>
            <a:ext cx="70221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Посвящается блокадным матерям, благодаря жертвенному подвигу которых </a:t>
            </a:r>
            <a:r>
              <a:rPr lang="ru-RU" b="1" dirty="0" err="1" smtClean="0"/>
              <a:t>ыли</a:t>
            </a:r>
            <a:r>
              <a:rPr lang="ru-RU" b="1" dirty="0" smtClean="0"/>
              <a:t> сохранены жизни детей - поколение будущих ленинградцев. Написано по воспоминаниям детей блокады.</a:t>
            </a:r>
          </a:p>
          <a:p>
            <a:endParaRPr lang="ru-RU" b="1" dirty="0"/>
          </a:p>
          <a:p>
            <a:r>
              <a:rPr lang="ru-RU" b="1" dirty="0"/>
              <a:t>И</a:t>
            </a:r>
            <a:r>
              <a:rPr lang="ru-RU" dirty="0" smtClean="0"/>
              <a:t>спользовались</a:t>
            </a:r>
            <a:r>
              <a:rPr lang="ru-RU" dirty="0"/>
              <a:t>: интернет фото о блокаде Ленинграда, </a:t>
            </a:r>
            <a:r>
              <a:rPr lang="ru-RU" dirty="0" smtClean="0"/>
              <a:t>фото </a:t>
            </a:r>
            <a:r>
              <a:rPr lang="ru-RU" dirty="0"/>
              <a:t>из личных архивов семьи Платоновых, Михайловых, </a:t>
            </a:r>
            <a:r>
              <a:rPr lang="ru-RU" dirty="0" smtClean="0"/>
              <a:t>Соловьёвых</a:t>
            </a:r>
            <a:endParaRPr lang="ru-RU" dirty="0"/>
          </a:p>
          <a:p>
            <a:r>
              <a:rPr lang="ru-RU" b="1" dirty="0"/>
              <a:t>    </a:t>
            </a:r>
            <a:endParaRPr lang="ru-RU" dirty="0"/>
          </a:p>
          <a:p>
            <a:r>
              <a:rPr lang="ru-RU" dirty="0" smtClean="0"/>
              <a:t>                                       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868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школьный урок в блокадном Ленинграде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976" y="579925"/>
            <a:ext cx="9129347" cy="5998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596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Аллочка Платонова в конце войны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457200"/>
            <a:ext cx="4208463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Аллочка Платонова с родителями в дни войны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738" y="457199"/>
            <a:ext cx="6419239" cy="4644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1648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Братья Лёня и Витя Харитоновы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8" y="517281"/>
            <a:ext cx="5638800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в эвакуацию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284" y="2127129"/>
            <a:ext cx="5638800" cy="4244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4603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Валерий Касатонов с мамой, на фото первый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7200"/>
            <a:ext cx="5565775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Валерий Ксатонов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209" y="457199"/>
            <a:ext cx="6202091" cy="46306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6625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вечная память героям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023" y="457200"/>
            <a:ext cx="5861538" cy="586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Галя Михайлова с мамой в дни блокады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610" y="457200"/>
            <a:ext cx="4451350" cy="594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0822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голодные дети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84" y="517159"/>
            <a:ext cx="5902357" cy="4230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дети готовят подарки фронтовикам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85" y="2733309"/>
            <a:ext cx="5676900" cy="3651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758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дети прячутся от налёнов вражеской авиации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08" y="521311"/>
            <a:ext cx="5638800" cy="3703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дети у разрушенного дома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208" y="2373129"/>
            <a:ext cx="5638800" cy="4003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4742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дети учатся воевать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85" y="500308"/>
            <a:ext cx="5638800" cy="348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женщины на разгрузке леса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5485" y="2679334"/>
            <a:ext cx="5638800" cy="3679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67167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</TotalTime>
  <Words>56</Words>
  <Application>Microsoft Office PowerPoint</Application>
  <PresentationFormat>Widescreen</PresentationFormat>
  <Paragraphs>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Garamond</vt:lpstr>
      <vt:lpstr>Organic</vt:lpstr>
      <vt:lpstr>НАШИ БЛОКАДЫЕ МАМЫ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БЛОКАДЫЕ МАМЫ</dc:title>
  <dc:creator>Sukhomlin</dc:creator>
  <cp:lastModifiedBy>Sukhomlin</cp:lastModifiedBy>
  <cp:revision>2</cp:revision>
  <dcterms:created xsi:type="dcterms:W3CDTF">2013-09-20T16:29:01Z</dcterms:created>
  <dcterms:modified xsi:type="dcterms:W3CDTF">2013-09-20T16:45:40Z</dcterms:modified>
</cp:coreProperties>
</file>