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62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31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80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74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46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065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39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29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101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63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919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3F40B-7F31-4BB7-A7D8-B08AFB2D30D9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6465F-6FF8-4DC5-A347-82111555F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02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13 06 24 ГАК СПбГУ. Направление 010400 «Информационные технологии»</a:t>
            </a:r>
            <a:br>
              <a:rPr lang="ru-RU" sz="4000" b="1" dirty="0" smtClean="0"/>
            </a:br>
            <a:r>
              <a:rPr lang="ru-RU" sz="4000" b="1" dirty="0" smtClean="0"/>
              <a:t>(бакалавриат)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СПбГУ 2013 г.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382443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92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4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201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7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202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24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13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6179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13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74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14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3815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82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034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83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2211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84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580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384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77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05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559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412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892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413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231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500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0282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550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1638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55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015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554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97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592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9766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002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5454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003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1730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104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400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050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691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105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332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173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3902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173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857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174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1562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210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58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210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5049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2112 (500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0"/>
            <a:ext cx="42862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97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465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5831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472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17792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512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601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73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352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1513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1941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025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9582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030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0436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031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19326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033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7117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094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3280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101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20478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102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14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185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30383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194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753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75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1650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20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29467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233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1130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235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3733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240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79070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282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45891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283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13709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324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089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325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996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443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8497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2535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067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75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1850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025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87035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080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1858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08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0439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221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54045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493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436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494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41614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494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6827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505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0954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51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2386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511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91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82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10343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512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40413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515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6601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3520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388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84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86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0190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8733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16</Words>
  <Application>Microsoft Office PowerPoint</Application>
  <PresentationFormat>Widescreen</PresentationFormat>
  <Paragraphs>2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6" baseType="lpstr">
      <vt:lpstr>Arial</vt:lpstr>
      <vt:lpstr>Calibri</vt:lpstr>
      <vt:lpstr>Calibri Light</vt:lpstr>
      <vt:lpstr>Office Theme</vt:lpstr>
      <vt:lpstr>13 06 24 ГАК СПбГУ. Направление 010400 «Информационные технологии» (бакалавриат)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 06 24 ГАК СПбГУ. Направление 010400 «Информационные технологии» (Бакалавриат)</dc:title>
  <dc:creator>Sukhomlin</dc:creator>
  <cp:lastModifiedBy>Sukhomlin</cp:lastModifiedBy>
  <cp:revision>2</cp:revision>
  <dcterms:created xsi:type="dcterms:W3CDTF">2013-06-24T18:17:46Z</dcterms:created>
  <dcterms:modified xsi:type="dcterms:W3CDTF">2013-06-24T18:26:05Z</dcterms:modified>
</cp:coreProperties>
</file>