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2" r:id="rId2"/>
    <p:sldId id="257" r:id="rId3"/>
    <p:sldId id="258" r:id="rId4"/>
    <p:sldId id="259" r:id="rId5"/>
    <p:sldId id="261" r:id="rId6"/>
    <p:sldId id="262" r:id="rId7"/>
    <p:sldId id="264" r:id="rId8"/>
    <p:sldId id="265" r:id="rId9"/>
    <p:sldId id="266" r:id="rId10"/>
    <p:sldId id="268" r:id="rId11"/>
    <p:sldId id="270" r:id="rId12"/>
    <p:sldId id="271" r:id="rId13"/>
  </p:sldIdLst>
  <p:sldSz cx="12192000" cy="6858000"/>
  <p:notesSz cx="6858000" cy="9144000"/>
  <p:photoAlbum layout="2pic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8" d="100"/>
          <a:sy n="48" d="100"/>
        </p:scale>
        <p:origin x="91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38A4C-DD57-4A8C-AF1D-15C187F0E59A}" type="datetimeFigureOut">
              <a:rPr lang="en-GB" smtClean="0"/>
              <a:t>04/06/2013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FF575-3578-40B6-9F40-2906DE400B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2803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38A4C-DD57-4A8C-AF1D-15C187F0E59A}" type="datetimeFigureOut">
              <a:rPr lang="en-GB" smtClean="0"/>
              <a:t>04/06/2013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FF575-3578-40B6-9F40-2906DE400B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43405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38A4C-DD57-4A8C-AF1D-15C187F0E59A}" type="datetimeFigureOut">
              <a:rPr lang="en-GB" smtClean="0"/>
              <a:t>04/06/2013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FF575-3578-40B6-9F40-2906DE400B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19141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38A4C-DD57-4A8C-AF1D-15C187F0E59A}" type="datetimeFigureOut">
              <a:rPr lang="en-GB" smtClean="0"/>
              <a:t>04/06/2013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FF575-3578-40B6-9F40-2906DE400B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99125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38A4C-DD57-4A8C-AF1D-15C187F0E59A}" type="datetimeFigureOut">
              <a:rPr lang="en-GB" smtClean="0"/>
              <a:t>04/06/2013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FF575-3578-40B6-9F40-2906DE400B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98605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38A4C-DD57-4A8C-AF1D-15C187F0E59A}" type="datetimeFigureOut">
              <a:rPr lang="en-GB" smtClean="0"/>
              <a:t>04/06/2013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FF575-3578-40B6-9F40-2906DE400B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88634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38A4C-DD57-4A8C-AF1D-15C187F0E59A}" type="datetimeFigureOut">
              <a:rPr lang="en-GB" smtClean="0"/>
              <a:t>04/06/2013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FF575-3578-40B6-9F40-2906DE400B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38759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38A4C-DD57-4A8C-AF1D-15C187F0E59A}" type="datetimeFigureOut">
              <a:rPr lang="en-GB" smtClean="0"/>
              <a:t>04/06/2013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FF575-3578-40B6-9F40-2906DE400B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45252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38A4C-DD57-4A8C-AF1D-15C187F0E59A}" type="datetimeFigureOut">
              <a:rPr lang="en-GB" smtClean="0"/>
              <a:t>04/06/2013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FF575-3578-40B6-9F40-2906DE400B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48428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38A4C-DD57-4A8C-AF1D-15C187F0E59A}" type="datetimeFigureOut">
              <a:rPr lang="en-GB" smtClean="0"/>
              <a:t>04/06/2013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FF575-3578-40B6-9F40-2906DE400B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98762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38A4C-DD57-4A8C-AF1D-15C187F0E59A}" type="datetimeFigureOut">
              <a:rPr lang="en-GB" smtClean="0"/>
              <a:t>04/06/2013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FF575-3578-40B6-9F40-2906DE400B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5022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938A4C-DD57-4A8C-AF1D-15C187F0E59A}" type="datetimeFigureOut">
              <a:rPr lang="en-GB" smtClean="0"/>
              <a:t>04/06/2013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EFF575-3578-40B6-9F40-2906DE400B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37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6" y="834189"/>
            <a:ext cx="7909649" cy="3785937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ГАК 3 </a:t>
            </a:r>
            <a:br>
              <a:rPr lang="ru-RU" b="1" dirty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(Председатель профессор А.Н.Томилин)</a:t>
            </a:r>
            <a:endParaRPr lang="en-GB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876926" y="5147732"/>
            <a:ext cx="6946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ВМК МГУ 4 июня 2013г. </a:t>
            </a:r>
            <a:endParaRPr lang="en-GB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65209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SC_0503 (800x536)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898" y="-2"/>
            <a:ext cx="9637997" cy="645789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0" y="6457890"/>
            <a:ext cx="12191999" cy="40011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</a:rPr>
              <a:t>Гремучая смесь – компот из виртуальной реальности и психологии, переносит в мир иллюзий </a:t>
            </a:r>
            <a:endParaRPr lang="en-GB" sz="2000" b="1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9998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SC_0508 (800x536)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9396" y="-1"/>
            <a:ext cx="9394134" cy="62944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180276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_0507 (800x536)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009" y="0"/>
            <a:ext cx="9968130" cy="66790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754211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_0469 (573x800)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912702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DSC_0471 (800x536)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2702" y="0"/>
            <a:ext cx="7298094" cy="489005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425361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SC_0473 (800x536)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0491" y="0"/>
            <a:ext cx="9449986" cy="633191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1280491" y="6500191"/>
            <a:ext cx="9449986" cy="40011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</a:rPr>
              <a:t>- Как получить пятерку? – Легко! </a:t>
            </a:r>
            <a:endParaRPr lang="en-GB" sz="2000" b="1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98649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SC_0476 (800x536)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599" y="227910"/>
            <a:ext cx="9657655" cy="64710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935420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SC_0486 (800x536)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5791" y="2431542"/>
            <a:ext cx="6606209" cy="4426458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 descr="DSC_0479 (800x536)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268428" cy="487017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319384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_0481 (800x536)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638800" cy="3778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DSC_0482 (800x536)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0"/>
            <a:ext cx="5638800" cy="3778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 descr="DSC_0480 (800x536)"/>
          <p:cNvPicPr>
            <a:picLocks noGrp="1" noChangeAspect="1"/>
          </p:cNvPicPr>
          <p:nvPr isPhoto="1"/>
        </p:nvPicPr>
        <p:blipFill>
          <a:blip r:embed="rId4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2909" y="3079750"/>
            <a:ext cx="5638800" cy="37782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130256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SC_0487 (800x536)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0300" y="1539875"/>
            <a:ext cx="5638800" cy="37782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730394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_0491 (800x536)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" y="1539875"/>
            <a:ext cx="5638800" cy="3778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DSC_0492 (800x536)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0300" y="1539875"/>
            <a:ext cx="5638800" cy="37782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029887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_0495 (800x536)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9895" y="0"/>
            <a:ext cx="9523124" cy="638092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0" y="6380922"/>
            <a:ext cx="12192000" cy="3693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Александр Сорокин – «Страшно, страшно, страшно!»</a:t>
            </a:r>
            <a:endParaRPr lang="en-GB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35826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37</TotalTime>
  <Words>40</Words>
  <Application>Microsoft Office PowerPoint</Application>
  <PresentationFormat>Widescreen</PresentationFormat>
  <Paragraphs>5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Theme</vt:lpstr>
      <vt:lpstr>ГАК 3  (Председатель профессор А.Н.Томилин)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Photo Album</dc:title>
  <dc:creator>Sukhomlin</dc:creator>
  <cp:lastModifiedBy>Sukhomlin</cp:lastModifiedBy>
  <cp:revision>2</cp:revision>
  <dcterms:created xsi:type="dcterms:W3CDTF">2013-06-04T13:02:40Z</dcterms:created>
  <dcterms:modified xsi:type="dcterms:W3CDTF">2013-06-04T13:40:00Z</dcterms:modified>
</cp:coreProperties>
</file>