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84" r:id="rId3"/>
    <p:sldId id="281" r:id="rId4"/>
    <p:sldId id="257" r:id="rId5"/>
    <p:sldId id="282" r:id="rId6"/>
    <p:sldId id="259" r:id="rId7"/>
    <p:sldId id="283" r:id="rId8"/>
    <p:sldId id="260" r:id="rId9"/>
    <p:sldId id="261" r:id="rId10"/>
    <p:sldId id="262" r:id="rId11"/>
    <p:sldId id="263" r:id="rId12"/>
    <p:sldId id="264" r:id="rId13"/>
    <p:sldId id="285" r:id="rId14"/>
    <p:sldId id="265" r:id="rId15"/>
    <p:sldId id="266" r:id="rId16"/>
    <p:sldId id="286" r:id="rId17"/>
    <p:sldId id="267" r:id="rId18"/>
    <p:sldId id="268" r:id="rId19"/>
    <p:sldId id="269" r:id="rId20"/>
    <p:sldId id="270" r:id="rId21"/>
    <p:sldId id="271" r:id="rId22"/>
    <p:sldId id="272" r:id="rId23"/>
    <p:sldId id="274" r:id="rId24"/>
    <p:sldId id="273" r:id="rId25"/>
    <p:sldId id="275" r:id="rId26"/>
    <p:sldId id="276" r:id="rId27"/>
    <p:sldId id="277" r:id="rId28"/>
    <p:sldId id="278" r:id="rId29"/>
    <p:sldId id="279" r:id="rId30"/>
    <p:sldId id="287" r:id="rId31"/>
  </p:sldIdLst>
  <p:sldSz cx="9144000" cy="6858000" type="screen4x3"/>
  <p:notesSz cx="6858000" cy="9144000"/>
  <p:photoAlbum layout="2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13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0CC39-CC82-4E7F-B586-0AB70E11A5CD}" type="datetimeFigureOut">
              <a:rPr lang="ru-RU" smtClean="0"/>
              <a:t>07.07.2013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BF904-8B14-4C89-BE68-70F9833DE97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BF904-8B14-4C89-BE68-70F9833DE978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D893-E7D6-40D8-87BC-1F2657772A12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618B-4C10-4CDB-9F9E-77C00FB4E6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D893-E7D6-40D8-87BC-1F2657772A12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618B-4C10-4CDB-9F9E-77C00FB4E6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D893-E7D6-40D8-87BC-1F2657772A12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618B-4C10-4CDB-9F9E-77C00FB4E6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D893-E7D6-40D8-87BC-1F2657772A12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618B-4C10-4CDB-9F9E-77C00FB4E6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D893-E7D6-40D8-87BC-1F2657772A12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618B-4C10-4CDB-9F9E-77C00FB4E6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D893-E7D6-40D8-87BC-1F2657772A12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618B-4C10-4CDB-9F9E-77C00FB4E6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D893-E7D6-40D8-87BC-1F2657772A12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618B-4C10-4CDB-9F9E-77C00FB4E6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D893-E7D6-40D8-87BC-1F2657772A12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618B-4C10-4CDB-9F9E-77C00FB4E6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D893-E7D6-40D8-87BC-1F2657772A12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618B-4C10-4CDB-9F9E-77C00FB4E6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D893-E7D6-40D8-87BC-1F2657772A12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618B-4C10-4CDB-9F9E-77C00FB4E6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9D893-E7D6-40D8-87BC-1F2657772A12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618B-4C10-4CDB-9F9E-77C00FB4E6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9D893-E7D6-40D8-87BC-1F2657772A12}" type="datetimeFigureOut">
              <a:rPr lang="ru-RU" smtClean="0"/>
              <a:pPr/>
              <a:t>07.07.2013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C618B-4C10-4CDB-9F9E-77C00FB4E6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Фотоальбом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Сухомлин</a:t>
            </a:r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 DSC_055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11163" y="457200"/>
            <a:ext cx="3978275" cy="594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13 DSC_055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754563" y="457200"/>
            <a:ext cx="3978275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 DSC_055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11163" y="457200"/>
            <a:ext cx="3978275" cy="594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15 DSC_055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754563" y="457200"/>
            <a:ext cx="3978275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 DSC_056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332656"/>
            <a:ext cx="8496944" cy="568757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83568" y="6309320"/>
            <a:ext cx="770485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Конца корпуса достичь все же возможно (на велосипеде)</a:t>
            </a:r>
            <a:endParaRPr lang="ru-RU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 DSC_055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12069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259632" y="6309320"/>
            <a:ext cx="662473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Рождение университета</a:t>
            </a:r>
            <a:endParaRPr lang="ru-RU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 DSC_056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983357" cy="4005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21 DSC_0561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375796" y="2996953"/>
            <a:ext cx="5768204" cy="3861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2 DSC_056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0"/>
            <a:ext cx="8175791" cy="547260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11560" y="5733256"/>
            <a:ext cx="784887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Первое в России крытое спортивное сооружение – 1793г.</a:t>
            </a:r>
            <a:endParaRPr lang="ru-RU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2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404664"/>
            <a:ext cx="8496944" cy="5687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2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5660628" cy="3789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22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716017" y="0"/>
            <a:ext cx="4427984" cy="66154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51520" y="4725144"/>
            <a:ext cx="432048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/>
              <a:t>Неотгаданная</a:t>
            </a:r>
            <a:r>
              <a:rPr lang="ru-RU" b="1" dirty="0" smtClean="0"/>
              <a:t> загадка</a:t>
            </a:r>
            <a:endParaRPr lang="ru-RU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2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5445476" cy="36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2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806100" y="3284985"/>
            <a:ext cx="5337900" cy="3573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2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103687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2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192457" y="0"/>
            <a:ext cx="6951543" cy="4653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хомлин\Documents\13\13 00 День за днем\13 07 04 СПбГУ и Питер\фото СПбГУ\2 DSC_0566_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873" y="332656"/>
            <a:ext cx="8715193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2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553683" y="0"/>
            <a:ext cx="459031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52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3573016"/>
            <a:ext cx="4907595" cy="3284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3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553683" y="0"/>
            <a:ext cx="459031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527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4800019" cy="3212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3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32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837915" y="2636913"/>
            <a:ext cx="6306085" cy="4221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3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0"/>
            <a:ext cx="3978275" cy="594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53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932040" y="0"/>
            <a:ext cx="3978275" cy="59436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83568" y="6093296"/>
            <a:ext cx="792088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Трубочист</a:t>
            </a:r>
            <a:endParaRPr lang="ru-RU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_053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51720" y="0"/>
            <a:ext cx="4608512" cy="68851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3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59031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3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644008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536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644008" y="3845853"/>
            <a:ext cx="4499992" cy="3012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4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754563" y="457200"/>
            <a:ext cx="3978275" cy="594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543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11163" y="457200"/>
            <a:ext cx="3978275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4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11163" y="457200"/>
            <a:ext cx="3978275" cy="594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42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754563" y="457200"/>
            <a:ext cx="3978275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4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95736" y="0"/>
            <a:ext cx="459031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4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23728" y="0"/>
            <a:ext cx="4680520" cy="69927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 DSC_056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90575" y="548680"/>
            <a:ext cx="8175790" cy="547260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39552" y="6381328"/>
            <a:ext cx="770485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Главный вход в СПбГУ</a:t>
            </a:r>
            <a:endParaRPr lang="ru-RU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4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32655"/>
            <a:ext cx="9144776" cy="61212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 DSC_051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021253" y="0"/>
            <a:ext cx="5122747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5 DSC_051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3429000"/>
            <a:ext cx="5122748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51520" y="908720"/>
            <a:ext cx="36004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Приезд  СПбГУ на личном транспорте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580112" y="4725144"/>
            <a:ext cx="3384376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Самый длинный университетский корпус в Европе</a:t>
            </a:r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 DSC_051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3568" y="404664"/>
            <a:ext cx="8064896" cy="539837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11560" y="6093296"/>
            <a:ext cx="820891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Любимая мной аркада. Интересно, какими шагами мерил ее при строительстве Александр Данилович Меньшиков – своими или государевыми. </a:t>
            </a:r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 DSC_054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12069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6165304"/>
            <a:ext cx="914400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Воистину Дворец науки! Ценил Петр 1 науку. Не то, что нынешнее племя хозяев жизни. </a:t>
            </a:r>
            <a:endParaRPr lang="ru-RU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 DSC_055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-1"/>
            <a:ext cx="9144000" cy="612069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95536" y="6381328"/>
            <a:ext cx="842493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«</a:t>
            </a:r>
            <a:r>
              <a:rPr lang="ru-RU" b="1" dirty="0" err="1" smtClean="0"/>
              <a:t>Меньшиковский</a:t>
            </a:r>
            <a:r>
              <a:rPr lang="ru-RU" b="1" dirty="0" smtClean="0"/>
              <a:t>» коридор.</a:t>
            </a:r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 DSC_055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9 DSC_0551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553683" y="0"/>
            <a:ext cx="459031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3212976"/>
            <a:ext cx="471601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История науки в старинных книгах  университетской библиотеки  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013176"/>
            <a:ext cx="442798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У русского гения Дмитрий Ивановича Менделеева все  под контролем.</a:t>
            </a:r>
            <a:endParaRPr lang="ru-RU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 DSC_055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188640"/>
            <a:ext cx="3978275" cy="594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11 DSC_055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860032" y="188640"/>
            <a:ext cx="3978275" cy="59436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67544" y="6381328"/>
            <a:ext cx="828092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Они напоминают о величии российской науки</a:t>
            </a:r>
            <a:endParaRPr lang="ru-RU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108</Words>
  <Application>Microsoft Office PowerPoint</Application>
  <PresentationFormat>Экран (4:3)</PresentationFormat>
  <Paragraphs>17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Фотоальбом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Сухомлин</dc:creator>
  <cp:lastModifiedBy>Сухомлин</cp:lastModifiedBy>
  <cp:revision>4</cp:revision>
  <dcterms:created xsi:type="dcterms:W3CDTF">2013-07-06T21:00:23Z</dcterms:created>
  <dcterms:modified xsi:type="dcterms:W3CDTF">2013-07-07T07:42:43Z</dcterms:modified>
</cp:coreProperties>
</file>