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00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301" r:id="rId23"/>
    <p:sldId id="276" r:id="rId24"/>
    <p:sldId id="277" r:id="rId25"/>
    <p:sldId id="278" r:id="rId26"/>
    <p:sldId id="302" r:id="rId27"/>
    <p:sldId id="279" r:id="rId28"/>
    <p:sldId id="280" r:id="rId29"/>
    <p:sldId id="281" r:id="rId30"/>
    <p:sldId id="282" r:id="rId31"/>
    <p:sldId id="303" r:id="rId32"/>
    <p:sldId id="283" r:id="rId33"/>
    <p:sldId id="304" r:id="rId34"/>
    <p:sldId id="285" r:id="rId35"/>
    <p:sldId id="286" r:id="rId36"/>
    <p:sldId id="287" r:id="rId37"/>
    <p:sldId id="305" r:id="rId38"/>
    <p:sldId id="288" r:id="rId39"/>
    <p:sldId id="289" r:id="rId40"/>
    <p:sldId id="306" r:id="rId41"/>
    <p:sldId id="290" r:id="rId42"/>
    <p:sldId id="291" r:id="rId43"/>
    <p:sldId id="307" r:id="rId44"/>
    <p:sldId id="292" r:id="rId45"/>
    <p:sldId id="293" r:id="rId46"/>
    <p:sldId id="298" r:id="rId47"/>
    <p:sldId id="294" r:id="rId48"/>
    <p:sldId id="295" r:id="rId49"/>
    <p:sldId id="296" r:id="rId50"/>
    <p:sldId id="297" r:id="rId51"/>
    <p:sldId id="299" r:id="rId52"/>
    <p:sldId id="308" r:id="rId53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13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A8DE1-DC0A-4FC1-91D2-8A0B155EA64B}" type="datetimeFigureOut">
              <a:rPr lang="ru-RU" smtClean="0"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B031-FB95-4A1E-90E7-526A7B7C8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A8DE1-DC0A-4FC1-91D2-8A0B155EA64B}" type="datetimeFigureOut">
              <a:rPr lang="ru-RU" smtClean="0"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B031-FB95-4A1E-90E7-526A7B7C8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A8DE1-DC0A-4FC1-91D2-8A0B155EA64B}" type="datetimeFigureOut">
              <a:rPr lang="ru-RU" smtClean="0"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B031-FB95-4A1E-90E7-526A7B7C8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A8DE1-DC0A-4FC1-91D2-8A0B155EA64B}" type="datetimeFigureOut">
              <a:rPr lang="ru-RU" smtClean="0"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B031-FB95-4A1E-90E7-526A7B7C8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A8DE1-DC0A-4FC1-91D2-8A0B155EA64B}" type="datetimeFigureOut">
              <a:rPr lang="ru-RU" smtClean="0"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B031-FB95-4A1E-90E7-526A7B7C8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A8DE1-DC0A-4FC1-91D2-8A0B155EA64B}" type="datetimeFigureOut">
              <a:rPr lang="ru-RU" smtClean="0"/>
              <a:t>07.07.2013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B031-FB95-4A1E-90E7-526A7B7C8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A8DE1-DC0A-4FC1-91D2-8A0B155EA64B}" type="datetimeFigureOut">
              <a:rPr lang="ru-RU" smtClean="0"/>
              <a:t>07.07.2013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B031-FB95-4A1E-90E7-526A7B7C8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A8DE1-DC0A-4FC1-91D2-8A0B155EA64B}" type="datetimeFigureOut">
              <a:rPr lang="ru-RU" smtClean="0"/>
              <a:t>07.07.2013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B031-FB95-4A1E-90E7-526A7B7C8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A8DE1-DC0A-4FC1-91D2-8A0B155EA64B}" type="datetimeFigureOut">
              <a:rPr lang="ru-RU" smtClean="0"/>
              <a:t>07.07.2013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B031-FB95-4A1E-90E7-526A7B7C8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A8DE1-DC0A-4FC1-91D2-8A0B155EA64B}" type="datetimeFigureOut">
              <a:rPr lang="ru-RU" smtClean="0"/>
              <a:t>07.07.2013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B031-FB95-4A1E-90E7-526A7B7C8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A8DE1-DC0A-4FC1-91D2-8A0B155EA64B}" type="datetimeFigureOut">
              <a:rPr lang="ru-RU" smtClean="0"/>
              <a:t>07.07.2013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AB031-FB95-4A1E-90E7-526A7B7C8C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A8DE1-DC0A-4FC1-91D2-8A0B155EA64B}" type="datetimeFigureOut">
              <a:rPr lang="ru-RU" smtClean="0"/>
              <a:t>07.07.2013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AB031-FB95-4A1E-90E7-526A7B7C8C0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Фотоальбом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Сухомлин</a:t>
            </a:r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1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32656"/>
            <a:ext cx="9144000" cy="6120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1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660628" cy="3789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13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66710" y="3861049"/>
            <a:ext cx="4477290" cy="2996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1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620688"/>
            <a:ext cx="8713672" cy="5832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6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476672"/>
            <a:ext cx="8606096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6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337900" cy="3573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7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268219" y="2924945"/>
            <a:ext cx="5875781" cy="39330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364088" y="260648"/>
            <a:ext cx="3779912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Библиотека Академии наук – что теперь с ней сделают эффективные менеджеры?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445224"/>
            <a:ext cx="320384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Площадь Академика А.Сахарова</a:t>
            </a:r>
            <a:endParaRPr lang="ru-RU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7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4800019" cy="321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4279" y="0"/>
            <a:ext cx="45897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7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6198509" cy="414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7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4103687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7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337900" cy="3573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7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067944" y="3460255"/>
            <a:ext cx="5076056" cy="3397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7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553052" cy="3717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7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698524" y="3212977"/>
            <a:ext cx="5445476" cy="3645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7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8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 rot="16200000">
            <a:off x="3359027" y="1133737"/>
            <a:ext cx="6858000" cy="459052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95536" y="5949280"/>
            <a:ext cx="403244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Петропавловский собор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9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2060848"/>
            <a:ext cx="7166695" cy="4797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9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0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8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476672"/>
            <a:ext cx="8928824" cy="5976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8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16200000">
            <a:off x="985546" y="1138182"/>
            <a:ext cx="6884874" cy="4608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8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32655"/>
            <a:ext cx="9072768" cy="6073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8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16200000">
            <a:off x="-1152769" y="1152767"/>
            <a:ext cx="6973113" cy="466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8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66710" y="3861048"/>
            <a:ext cx="4477290" cy="2996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8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16200000">
            <a:off x="1129563" y="1138183"/>
            <a:ext cx="6884878" cy="4608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9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16200000">
            <a:off x="-1164733" y="1164733"/>
            <a:ext cx="7045482" cy="4716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59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 rot="16200000">
            <a:off x="3532630" y="1111380"/>
            <a:ext cx="6722750" cy="4499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8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76671"/>
            <a:ext cx="9109208" cy="6097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9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16200000">
            <a:off x="1076209" y="1191535"/>
            <a:ext cx="7207607" cy="4824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9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88640"/>
            <a:ext cx="9144000" cy="6120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9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230323" cy="3501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9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483372" y="3068961"/>
            <a:ext cx="5660628" cy="3789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9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0"/>
            <a:ext cx="8672762" cy="5805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9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620688"/>
            <a:ext cx="8784976" cy="5880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9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548680"/>
            <a:ext cx="8606096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60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548680"/>
            <a:ext cx="8606096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60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548680"/>
            <a:ext cx="9425795" cy="6309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60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764704"/>
            <a:ext cx="8821248" cy="5904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60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764704"/>
            <a:ext cx="9103066" cy="6093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0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620688"/>
            <a:ext cx="8821248" cy="5904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60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76671"/>
            <a:ext cx="9180344" cy="614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0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6951543" cy="4653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1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4103687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1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1" y="836712"/>
            <a:ext cx="8283367" cy="5544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9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339753" y="0"/>
            <a:ext cx="6804248" cy="4554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9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4103687"/>
            <a:ext cx="4114800" cy="275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61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7" y="692695"/>
            <a:ext cx="8499390" cy="5689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1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16200000">
            <a:off x="-680243" y="680243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1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472534" y="2392338"/>
            <a:ext cx="6671466" cy="4465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1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764703"/>
            <a:ext cx="8714544" cy="5833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61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476672"/>
            <a:ext cx="8390943" cy="56166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27584" y="6381328"/>
            <a:ext cx="777686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Смольный собор</a:t>
            </a:r>
            <a:endParaRPr lang="ru-RU"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1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16200000">
            <a:off x="773965" y="1133739"/>
            <a:ext cx="6858000" cy="45905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1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32656"/>
            <a:ext cx="9144000" cy="6120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63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12069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971600" y="6165304"/>
            <a:ext cx="72008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Музей </a:t>
            </a:r>
            <a:r>
              <a:rPr lang="ru-RU" b="1" dirty="0" err="1" smtClean="0"/>
              <a:t>А.В.Суворова</a:t>
            </a:r>
            <a:r>
              <a:rPr lang="ru-RU" b="1" dirty="0" err="1" smtClean="0">
                <a:solidFill>
                  <a:schemeClr val="bg1"/>
                </a:solidFill>
              </a:rPr>
              <a:t>А.В.Суворова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62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11560" y="404664"/>
            <a:ext cx="8208912" cy="54947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971600" y="6165304"/>
            <a:ext cx="72008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Макет музея </a:t>
            </a:r>
            <a:r>
              <a:rPr lang="ru-RU" b="1" dirty="0" smtClean="0">
                <a:solidFill>
                  <a:schemeClr val="bg1"/>
                </a:solidFill>
              </a:rPr>
              <a:t>А.В.Суворова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62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76671"/>
            <a:ext cx="9144776" cy="6121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2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572000" cy="306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2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623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1979712" y="3068960"/>
            <a:ext cx="5660628" cy="3789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9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3429001"/>
            <a:ext cx="5122747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0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483372" y="0"/>
            <a:ext cx="5660628" cy="3789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2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692442" cy="314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2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66710" y="0"/>
            <a:ext cx="4477290" cy="299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629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1619673" y="2970812"/>
            <a:ext cx="5807258" cy="38871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3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 rot="16200000">
            <a:off x="1350030" y="1133739"/>
            <a:ext cx="6857999" cy="4590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 descr="P1170458_thumb"/>
          <p:cNvSpPr>
            <a:spLocks noGrp="1" noChangeAspect="1" noChangeArrowheads="1"/>
          </p:cNvSpPr>
          <p:nvPr isPhoto="1"/>
        </p:nvSpPr>
        <p:spPr bwMode="auto">
          <a:xfrm>
            <a:off x="827584" y="0"/>
            <a:ext cx="7740352" cy="5805264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27584" y="6093296"/>
            <a:ext cx="756084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Вот, и Московский вокзал. До свидания , ПИТЕР! До новых встреч.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0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029200" y="4103687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DSC_050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-1" y="0"/>
            <a:ext cx="7166695" cy="4797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0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3429001"/>
            <a:ext cx="5122747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0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021252" y="0"/>
            <a:ext cx="5122748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0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284985"/>
            <a:ext cx="5337900" cy="3573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50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211960" y="0"/>
            <a:ext cx="4932040" cy="3301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1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88640"/>
            <a:ext cx="9144000" cy="6120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41</Words>
  <Application>Microsoft Office PowerPoint</Application>
  <PresentationFormat>Экран (4:3)</PresentationFormat>
  <Paragraphs>9</Paragraphs>
  <Slides>52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Тема Office</vt:lpstr>
      <vt:lpstr>Фотоальбом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Сухомлин</dc:creator>
  <cp:lastModifiedBy>Сухомлин</cp:lastModifiedBy>
  <cp:revision>2</cp:revision>
  <dcterms:created xsi:type="dcterms:W3CDTF">2013-07-07T08:12:49Z</dcterms:created>
  <dcterms:modified xsi:type="dcterms:W3CDTF">2013-07-07T08:44:38Z</dcterms:modified>
</cp:coreProperties>
</file>