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60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108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150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5531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1519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691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462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033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7500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630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9363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118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131B7-3D04-4D6A-B14A-A3A7C6AB3510}" type="datetimeFigureOut">
              <a:rPr lang="en-GB" smtClean="0"/>
              <a:t>24/06/2013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A5F510-863C-4496-B6FA-FCA524D8A6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93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Петергоф</a:t>
            </a:r>
            <a:r>
              <a:rPr lang="en-GB" smtClean="0"/>
              <a:t> - </a:t>
            </a:r>
            <a:r>
              <a:rPr lang="ru-RU" smtClean="0"/>
              <a:t>Фонтаны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24 июня 2013г.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754589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65902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86097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6594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8860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7000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57329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7003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5289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70259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466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 20130624_164700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9755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 20130624_16562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636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 20130624_16585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2963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 20130624_16595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1658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 20130624_170015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8272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 20130624_170336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1057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65633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7646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130624_165644 (800x600)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4858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7</Words>
  <Application>Microsoft Office PowerPoint</Application>
  <PresentationFormat>Widescreen</PresentationFormat>
  <Paragraphs>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Петергоф - Фонтаны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Петергоф Фонтаны</dc:title>
  <dc:creator>Sukhomlin</dc:creator>
  <cp:lastModifiedBy>Sukhomlin</cp:lastModifiedBy>
  <cp:revision>2</cp:revision>
  <dcterms:created xsi:type="dcterms:W3CDTF">2013-06-24T18:56:50Z</dcterms:created>
  <dcterms:modified xsi:type="dcterms:W3CDTF">2013-06-24T19:09:44Z</dcterms:modified>
</cp:coreProperties>
</file>