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6" r:id="rId3"/>
    <p:sldId id="257" r:id="rId4"/>
    <p:sldId id="288" r:id="rId5"/>
    <p:sldId id="264" r:id="rId6"/>
    <p:sldId id="298" r:id="rId7"/>
    <p:sldId id="276" r:id="rId8"/>
    <p:sldId id="277" r:id="rId9"/>
    <p:sldId id="294" r:id="rId10"/>
    <p:sldId id="263" r:id="rId11"/>
    <p:sldId id="272" r:id="rId12"/>
    <p:sldId id="271" r:id="rId13"/>
    <p:sldId id="286" r:id="rId14"/>
    <p:sldId id="280" r:id="rId15"/>
    <p:sldId id="287" r:id="rId16"/>
    <p:sldId id="267" r:id="rId1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0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F7EB13A-3AFD-43F0-9286-2A44B8956725}" type="datetimeFigureOut">
              <a:rPr lang="ru-RU"/>
              <a:pPr>
                <a:defRPr/>
              </a:pPr>
              <a:t>12.06.2012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00A4721-4028-471D-9B78-F67F994BA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8CAC9C-1574-4643-80E7-1157E9DA438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F8685-DD8D-4F86-A000-F2A0B0C1DBEE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C6355-C890-48C3-B01A-2353DE63151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7E5A4-2981-4008-AF6E-9102C69FE993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A696A-57C1-4CCE-A6F5-C8583D77AEE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AD25A-CECA-4DA3-A50E-C4C5456D7A6D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459D-62D9-41B6-96B0-FF2BF7897E6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0FC89-E94F-4F71-B6D0-A6CF6A50229F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BD60C-F017-44D5-B07B-71CB8708038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32169-D387-434E-B882-5601FC505AC0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0BD32-90A6-4E95-9BA7-4E259B369B2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1008-0F5A-4C96-999D-6D6A7981B6E5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58C3D-0B94-4D2C-BD8A-6B982EF1E7C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DE6A2-A086-4278-BE3D-ED5CB0C47BCA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22758-2BD1-49C2-A585-93DDA25C974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4DB2B-AFAC-4483-B84F-70EFF0DDEFD4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600A0-47FF-4426-A378-C633D5CE9F6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DC899-0671-444E-907D-2888409D1EB4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E966B-E694-412D-ADB3-BC332A3DB33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91F6A-0A45-45DD-B21E-08F2048A7F66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FD95-0065-4D46-ABE8-2C2B50919CE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2519-7D27-4156-AC0C-91F0B5A4C2A3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A51FF-38EA-4B69-9D27-AA47FF78648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BC446E-E359-4504-8E42-50AA0FECDC58}" type="datetimeFigureOut">
              <a:rPr lang="de-DE"/>
              <a:pPr>
                <a:defRPr/>
              </a:pPr>
              <a:t>12.06.2012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00AF2B-2227-45B6-82A9-489298DBFD2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el 1"/>
          <p:cNvSpPr>
            <a:spLocks noGrp="1"/>
          </p:cNvSpPr>
          <p:nvPr>
            <p:ph type="ctrTitle"/>
          </p:nvPr>
        </p:nvSpPr>
        <p:spPr>
          <a:xfrm>
            <a:off x="684213" y="765175"/>
            <a:ext cx="7772400" cy="25193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4338" name="Untertitel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r>
              <a:rPr lang="ru-RU" sz="5400" b="1" smtClean="0">
                <a:solidFill>
                  <a:srgbClr val="FF0000"/>
                </a:solidFill>
              </a:rPr>
              <a:t>Правда о 20 блоке  </a:t>
            </a:r>
          </a:p>
          <a:p>
            <a:r>
              <a:rPr lang="ru-RU" sz="5400" b="1" smtClean="0">
                <a:solidFill>
                  <a:srgbClr val="FF0000"/>
                </a:solidFill>
              </a:rPr>
              <a:t>55 лет исследований</a:t>
            </a:r>
            <a:endParaRPr lang="de-DE" sz="5400" b="1" smtClean="0">
              <a:solidFill>
                <a:srgbClr val="FF0000"/>
              </a:solidFill>
            </a:endParaRPr>
          </a:p>
        </p:txBody>
      </p:sp>
      <p:pic>
        <p:nvPicPr>
          <p:cNvPr id="14339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692150"/>
            <a:ext cx="79216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0"/>
            <a:ext cx="5116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5580063" y="5229225"/>
            <a:ext cx="31686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розыскной лист</a:t>
            </a:r>
          </a:p>
          <a:p>
            <a:r>
              <a:rPr lang="ru-RU">
                <a:latin typeface="Calibri" pitchFamily="34" charset="0"/>
              </a:rPr>
              <a:t>криминальной полиции</a:t>
            </a:r>
          </a:p>
          <a:p>
            <a:r>
              <a:rPr lang="ru-RU">
                <a:latin typeface="Calibri" pitchFamily="34" charset="0"/>
              </a:rPr>
              <a:t>на сбежавших военнопленных</a:t>
            </a:r>
          </a:p>
          <a:p>
            <a:r>
              <a:rPr lang="ru-RU">
                <a:latin typeface="Calibri" pitchFamily="34" charset="0"/>
              </a:rPr>
              <a:t>капитан Шепетя В.Н.</a:t>
            </a:r>
          </a:p>
          <a:p>
            <a:r>
              <a:rPr lang="ru-RU">
                <a:latin typeface="Calibri" pitchFamily="34" charset="0"/>
              </a:rPr>
              <a:t>лейтенант Шейко М.Д.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4625"/>
            <a:ext cx="7883525" cy="561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755650" y="6021388"/>
            <a:ext cx="74882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Персональная карточка  лейтенанта Михеенкова А.Э.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 записью – «сбежал и не был пойман»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8913"/>
            <a:ext cx="8243887" cy="598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1473200" y="6211888"/>
            <a:ext cx="6049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перед отправкой в 20 блок концлагеря Маутхаузен</a:t>
            </a:r>
          </a:p>
          <a:p>
            <a:pPr algn="ctr"/>
            <a:r>
              <a:rPr lang="ru-RU">
                <a:latin typeface="Calibri" pitchFamily="34" charset="0"/>
              </a:rPr>
              <a:t> 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из архива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SS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69863"/>
            <a:ext cx="838835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827088" y="6181725"/>
            <a:ext cx="7416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Стена и пулемётная вышка 20 блока  из архива 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ru-RU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34938"/>
            <a:ext cx="8027987" cy="578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1547813" y="6018213"/>
            <a:ext cx="6264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20 блок после побега из архива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SS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00013"/>
            <a:ext cx="8172450" cy="598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7"/>
          <p:cNvSpPr txBox="1">
            <a:spLocks noChangeArrowheads="1"/>
          </p:cNvSpPr>
          <p:nvPr/>
        </p:nvSpPr>
        <p:spPr bwMode="auto">
          <a:xfrm>
            <a:off x="827088" y="6308725"/>
            <a:ext cx="7561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Погиб при побеге фотография из архива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SS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См. продолжение </a:t>
            </a:r>
            <a:endParaRPr lang="de-DE" sz="6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de-DE" smtClean="0"/>
          </a:p>
          <a:p>
            <a:endParaRPr lang="de-DE" smtClean="0"/>
          </a:p>
          <a:p>
            <a:pPr>
              <a:buFont typeface="Arial" charset="0"/>
              <a:buNone/>
            </a:pPr>
            <a:endParaRPr lang="de-DE" smtClean="0"/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8913"/>
            <a:ext cx="91440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2555875" y="6669088"/>
            <a:ext cx="4895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852613" y="6300788"/>
            <a:ext cx="48974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        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Концлагерь  Маутхаузен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Inhaltsplatzhalt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de-DE" smtClean="0"/>
          </a:p>
          <a:p>
            <a:pPr>
              <a:buFont typeface="Arial" charset="0"/>
              <a:buNone/>
            </a:pPr>
            <a:endParaRPr lang="de-DE" smtClean="0"/>
          </a:p>
        </p:txBody>
      </p:sp>
      <p:pic>
        <p:nvPicPr>
          <p:cNvPr id="1741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813"/>
            <a:ext cx="9144000" cy="470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2051050" y="5732463"/>
            <a:ext cx="5329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     Концлагерь Маутхаузен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Inhaltsplatzhalt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Власов Николай Иванович</a:t>
            </a:r>
            <a:r>
              <a:rPr lang="de-DE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de-DE" b="1" smtClean="0">
                <a:latin typeface="Times New Roman" pitchFamily="18" charset="0"/>
                <a:cs typeface="Times New Roman" pitchFamily="18" charset="0"/>
              </a:rPr>
              <a:t>(1916-1945)</a:t>
            </a:r>
          </a:p>
        </p:txBody>
      </p:sp>
      <p:pic>
        <p:nvPicPr>
          <p:cNvPr id="18436" name="Picture 2" descr="C:\Dokumente und Einstellungen\Kaltenbrunner.ACER-909CDE834B\Eigene Dateien\Mauthausen_1.2.11\МАУТХАУЗЕН Мир\ФОТО\img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55600"/>
            <a:ext cx="4105275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feld 7"/>
          <p:cNvSpPr txBox="1">
            <a:spLocks noChangeArrowheads="1"/>
          </p:cNvSpPr>
          <p:nvPr/>
        </p:nvSpPr>
        <p:spPr bwMode="auto">
          <a:xfrm>
            <a:off x="611188" y="5661025"/>
            <a:ext cx="7561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9458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230188"/>
            <a:ext cx="7839075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8"/>
          <p:cNvSpPr txBox="1">
            <a:spLocks noChangeArrowheads="1"/>
          </p:cNvSpPr>
          <p:nvPr/>
        </p:nvSpPr>
        <p:spPr bwMode="auto">
          <a:xfrm>
            <a:off x="468313" y="6308725"/>
            <a:ext cx="8023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       Власов Н.И. с родителями последняя прижизненное фотография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5888"/>
            <a:ext cx="7537450" cy="565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7"/>
          <p:cNvSpPr txBox="1">
            <a:spLocks noChangeArrowheads="1"/>
          </p:cNvSpPr>
          <p:nvPr/>
        </p:nvSpPr>
        <p:spPr bwMode="auto">
          <a:xfrm>
            <a:off x="2700338" y="5949950"/>
            <a:ext cx="4535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Courier New" pitchFamily="49" charset="0"/>
              </a:rPr>
              <a:t>крепость Вюльцбург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6" name="Textplatzhalt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Inhaltsplatzhalt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8" name="Textplatzhalt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9" name="Inhaltsplatzhalt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10" name="Picture 2" descr="C:\Dokumente und Einstellungen\Kaltenbrunner.ACER-909CDE834B\Eigene Dateien\Mauthausen_1.2.11\МАУТХАУЗЕН Мир\ФОТО\img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88265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feld 4"/>
          <p:cNvSpPr txBox="1">
            <a:spLocks noChangeArrowheads="1"/>
          </p:cNvSpPr>
          <p:nvPr/>
        </p:nvSpPr>
        <p:spPr bwMode="auto">
          <a:xfrm>
            <a:off x="2339975" y="6237288"/>
            <a:ext cx="5761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Александр Филиппович Исупов</a:t>
            </a:r>
            <a:r>
              <a:rPr lang="de-DE" b="1">
                <a:latin typeface="Times New Roman" pitchFamily="18" charset="0"/>
                <a:cs typeface="Times New Roman" pitchFamily="18" charset="0"/>
              </a:rPr>
              <a:t> (1905-1945)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C:\Dokumente und Einstellungen\Kaltenbrunner.ACER-909CDE834B\Eigene Dateien\Mauthausen_1.2.11\МАУТХАУЗЕН Мир\Fotos 13.10.2010\img0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333375"/>
            <a:ext cx="4248150" cy="5688013"/>
          </a:xfrm>
        </p:spPr>
      </p:pic>
      <p:sp>
        <p:nvSpPr>
          <p:cNvPr id="22530" name="Textfeld 4"/>
          <p:cNvSpPr txBox="1">
            <a:spLocks noChangeArrowheads="1"/>
          </p:cNvSpPr>
          <p:nvPr/>
        </p:nvSpPr>
        <p:spPr bwMode="auto">
          <a:xfrm>
            <a:off x="1403350" y="6021388"/>
            <a:ext cx="6192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    Кирилл Моисеевич Чубчанков</a:t>
            </a:r>
            <a:r>
              <a:rPr lang="de-DE" sz="2000" b="1">
                <a:latin typeface="Times New Roman" pitchFamily="18" charset="0"/>
                <a:cs typeface="Times New Roman" pitchFamily="18" charset="0"/>
              </a:rPr>
              <a:t>(1909-1945)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4"/>
          <p:cNvSpPr txBox="1">
            <a:spLocks noChangeArrowheads="1"/>
          </p:cNvSpPr>
          <p:nvPr/>
        </p:nvSpPr>
        <p:spPr bwMode="auto">
          <a:xfrm>
            <a:off x="827088" y="1196975"/>
            <a:ext cx="74168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Общее число смертников категории „Aktion K“ составило около 5040 человек – и все они за исключением </a:t>
            </a:r>
          </a:p>
          <a:p>
            <a:r>
              <a:rPr lang="ru-RU" sz="44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человек были уничтожены.</a:t>
            </a:r>
          </a:p>
          <a:p>
            <a:r>
              <a:rPr lang="ru-RU" sz="44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Имена 560 установлены.</a:t>
            </a:r>
            <a:endParaRPr lang="ru-RU" sz="440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EFEFE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FEFE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115</Words>
  <Application>Microsoft Office PowerPoint</Application>
  <PresentationFormat>On-screen Show (4:3)</PresentationFormat>
  <Paragraphs>27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Calibri</vt:lpstr>
      <vt:lpstr>Arial</vt:lpstr>
      <vt:lpstr>Times New Roman</vt:lpstr>
      <vt:lpstr>Courier New</vt:lpstr>
      <vt:lpstr>Arial Unicode MS</vt:lpstr>
      <vt:lpstr>Larissa-Design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См. продолжение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Überlebenden der „Mühlviertler Hasenjagd“ in der Sowjetunion</dc:title>
  <dc:creator>Kaltenbrunner</dc:creator>
  <cp:lastModifiedBy>Владимир</cp:lastModifiedBy>
  <cp:revision>173</cp:revision>
  <dcterms:created xsi:type="dcterms:W3CDTF">2011-05-22T14:12:35Z</dcterms:created>
  <dcterms:modified xsi:type="dcterms:W3CDTF">2012-06-12T14:46:26Z</dcterms:modified>
</cp:coreProperties>
</file>