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  <p:sldId id="292" r:id="rId7"/>
    <p:sldId id="259" r:id="rId8"/>
    <p:sldId id="262" r:id="rId9"/>
    <p:sldId id="263" r:id="rId10"/>
    <p:sldId id="264" r:id="rId11"/>
    <p:sldId id="265" r:id="rId12"/>
    <p:sldId id="293" r:id="rId13"/>
    <p:sldId id="266" r:id="rId14"/>
    <p:sldId id="267" r:id="rId15"/>
    <p:sldId id="268" r:id="rId16"/>
    <p:sldId id="269" r:id="rId17"/>
    <p:sldId id="270" r:id="rId18"/>
    <p:sldId id="271" r:id="rId19"/>
    <p:sldId id="296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80" r:id="rId28"/>
    <p:sldId id="281" r:id="rId29"/>
    <p:sldId id="282" r:id="rId30"/>
    <p:sldId id="284" r:id="rId31"/>
    <p:sldId id="285" r:id="rId32"/>
    <p:sldId id="286" r:id="rId33"/>
    <p:sldId id="287" r:id="rId34"/>
    <p:sldId id="295" r:id="rId35"/>
    <p:sldId id="288" r:id="rId36"/>
    <p:sldId id="294" r:id="rId37"/>
    <p:sldId id="289" r:id="rId38"/>
  </p:sldIdLst>
  <p:sldSz cx="12192000" cy="6858000"/>
  <p:notesSz cx="6858000" cy="9144000"/>
  <p:photoAlbum layout="2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065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342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06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321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90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90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86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837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93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28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65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65552-DE93-41B6-9252-0DA9F27340FB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C1CCD-867C-406D-BA85-7CC5129A2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80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Велопрогулка по Архангельску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20 июня 2013г.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8931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86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53200" cy="489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688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643187"/>
            <a:ext cx="5638800" cy="42148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5164667"/>
            <a:ext cx="61298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Площадь Ленина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41320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690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09" y="0"/>
            <a:ext cx="91745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98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690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565" y="0"/>
            <a:ext cx="9351433" cy="6989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1977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91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692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107406"/>
            <a:ext cx="6553200" cy="48982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" y="4556554"/>
            <a:ext cx="56388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Театр имени Ломоносова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73011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93 (598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7175" y="1064980"/>
            <a:ext cx="6630196" cy="4955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694 (598x8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99525" y="1060075"/>
            <a:ext cx="6591342" cy="49268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7796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95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696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82267"/>
            <a:ext cx="77046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Набережная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141249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97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698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4116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99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00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192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02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50" y="361691"/>
            <a:ext cx="8324850" cy="6222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2892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456"/>
            <a:ext cx="5019869" cy="67155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05450" y="2576898"/>
            <a:ext cx="5848349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Памятник юнгам Соловецкой школы юнг,</a:t>
            </a:r>
          </a:p>
          <a:p>
            <a:r>
              <a:rPr lang="ru-RU" sz="2400" dirty="0"/>
              <a:t>б</a:t>
            </a:r>
            <a:r>
              <a:rPr lang="ru-RU" sz="2400" dirty="0" smtClean="0"/>
              <a:t>олее 1000 воспитанников которой погибли в ВОВ. </a:t>
            </a:r>
          </a:p>
          <a:p>
            <a:r>
              <a:rPr lang="ru-RU" sz="2400" dirty="0" smtClean="0"/>
              <a:t>Вечная память этим мальчишкам!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900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71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161973" cy="4605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672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72" y="2350757"/>
            <a:ext cx="6030028" cy="450724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77333" y="5689600"/>
            <a:ext cx="428413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Улица Урицкого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480987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05 (598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76361" y="876360"/>
            <a:ext cx="6940544" cy="518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06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822" y="1171510"/>
            <a:ext cx="7004177" cy="52353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5067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07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065371" cy="5281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08 (598x8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0978" y="930960"/>
            <a:ext cx="6742180" cy="5039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3167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09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8271"/>
            <a:ext cx="6774024" cy="5063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10 (598x8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0978" y="885902"/>
            <a:ext cx="6742180" cy="5039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64477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11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12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1552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13 (598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44838" y="1005773"/>
            <a:ext cx="6690881" cy="5001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14 (598x8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11066" y="841857"/>
            <a:ext cx="6667280" cy="49835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1381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15 (598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5939" y="865938"/>
            <a:ext cx="6858002" cy="51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16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25" y="0"/>
            <a:ext cx="7040404" cy="52624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63753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19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8449"/>
            <a:ext cx="6247041" cy="4669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22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220" y="2306095"/>
            <a:ext cx="6089780" cy="4551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19338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24 (598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2158" y="785742"/>
            <a:ext cx="6251182" cy="467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25 (598x8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40331" y="836642"/>
            <a:ext cx="6192927" cy="46290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82267"/>
            <a:ext cx="77046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Троицкий пр.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528110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26 (598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189" y="928914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27 (598x8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1010" y="928914"/>
            <a:ext cx="5638800" cy="42148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82267"/>
            <a:ext cx="77046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Набережная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154741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28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9" y="0"/>
            <a:ext cx="8608638" cy="64346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82267"/>
            <a:ext cx="77046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Набережная. «Вся власть Советам»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909765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78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1" y="-1587"/>
            <a:ext cx="6096133" cy="4556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679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267" y="2250817"/>
            <a:ext cx="6163733" cy="4607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109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32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33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99199"/>
            <a:ext cx="79459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Ул. Набережная Северной Двины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2803765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3900" y="6299199"/>
            <a:ext cx="79459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Ул. Набережная Северной Двины</a:t>
            </a:r>
            <a:endParaRPr lang="en-GB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6240" y="785401"/>
            <a:ext cx="6056602" cy="45273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9533" y="874103"/>
            <a:ext cx="6208979" cy="464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564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36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37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99199"/>
            <a:ext cx="79459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Ул. Набережная Северной Двины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641732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38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39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99199"/>
            <a:ext cx="79459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Ул. Набережная Северной Двины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7571393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17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87" y="294433"/>
            <a:ext cx="5897518" cy="440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718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805" y="1203826"/>
            <a:ext cx="6153877" cy="45998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99199"/>
            <a:ext cx="79459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Ул. Чумбарова-Лучинского (пешеходные улицы)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2058254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40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765" y="152400"/>
            <a:ext cx="8191501" cy="612287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99199"/>
            <a:ext cx="79459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Ул. Чумбарова-Лучинского (пешеходные улицы)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085827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741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433" y="0"/>
            <a:ext cx="8013700" cy="598997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99199"/>
            <a:ext cx="79459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Ул. Чумбарова-Лучинского (пешеходные улицы)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226868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42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966" y="0"/>
            <a:ext cx="8513233" cy="63633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641598" y="6363355"/>
            <a:ext cx="79459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Ул. Чумбарова-Лучинского (пешеходные улицы)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31076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80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G_1681 (800x598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320800"/>
            <a:ext cx="5638800" cy="4214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4254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73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365" y="135467"/>
            <a:ext cx="7725119" cy="57742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590800" y="6299200"/>
            <a:ext cx="770466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Северная </a:t>
            </a:r>
            <a:r>
              <a:rPr lang="ru-RU" sz="2000" b="1" dirty="0" smtClean="0"/>
              <a:t>Двина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951450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674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416" y="0"/>
            <a:ext cx="8081434" cy="604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590800" y="6299200"/>
            <a:ext cx="770466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Северная </a:t>
            </a:r>
            <a:r>
              <a:rPr lang="ru-RU" sz="2000" b="1" dirty="0" smtClean="0"/>
              <a:t>Двина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518945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675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16" y="0"/>
            <a:ext cx="7903633" cy="59076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590800" y="6299200"/>
            <a:ext cx="770466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Северная </a:t>
            </a:r>
            <a:r>
              <a:rPr lang="ru-RU" sz="2000" b="1" dirty="0" smtClean="0"/>
              <a:t>Двина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497114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683 (800x57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0" y="152400"/>
            <a:ext cx="8496300" cy="60851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81350" y="6419850"/>
            <a:ext cx="672465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Белый дом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9491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685 (800x59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00" y="338667"/>
            <a:ext cx="7200900" cy="53824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93900" y="6282267"/>
            <a:ext cx="77046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Троицкий проспект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417296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104</Words>
  <Application>Microsoft Office PowerPoint</Application>
  <PresentationFormat>Widescreen</PresentationFormat>
  <Paragraphs>25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Theme</vt:lpstr>
      <vt:lpstr>Велопрогулка по Архангельску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Sukhomlin</dc:creator>
  <cp:lastModifiedBy>Sukhomlin</cp:lastModifiedBy>
  <cp:revision>6</cp:revision>
  <dcterms:created xsi:type="dcterms:W3CDTF">2013-06-23T09:29:18Z</dcterms:created>
  <dcterms:modified xsi:type="dcterms:W3CDTF">2013-06-23T11:20:55Z</dcterms:modified>
</cp:coreProperties>
</file>