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60" r:id="rId5"/>
    <p:sldId id="262" r:id="rId6"/>
    <p:sldId id="265" r:id="rId7"/>
    <p:sldId id="268" r:id="rId8"/>
    <p:sldId id="269" r:id="rId9"/>
    <p:sldId id="270" r:id="rId10"/>
    <p:sldId id="272" r:id="rId11"/>
    <p:sldId id="307" r:id="rId12"/>
    <p:sldId id="274" r:id="rId13"/>
    <p:sldId id="275" r:id="rId14"/>
    <p:sldId id="278" r:id="rId15"/>
    <p:sldId id="280" r:id="rId16"/>
    <p:sldId id="281" r:id="rId17"/>
    <p:sldId id="282" r:id="rId18"/>
    <p:sldId id="285" r:id="rId19"/>
    <p:sldId id="286" r:id="rId20"/>
    <p:sldId id="287" r:id="rId21"/>
    <p:sldId id="289" r:id="rId22"/>
    <p:sldId id="291" r:id="rId23"/>
    <p:sldId id="292" r:id="rId24"/>
    <p:sldId id="293" r:id="rId25"/>
    <p:sldId id="295" r:id="rId26"/>
    <p:sldId id="297" r:id="rId27"/>
    <p:sldId id="298" r:id="rId28"/>
    <p:sldId id="301" r:id="rId29"/>
    <p:sldId id="302" r:id="rId30"/>
    <p:sldId id="304" r:id="rId31"/>
    <p:sldId id="308" r:id="rId32"/>
    <p:sldId id="303" r:id="rId33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13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08838-85D2-4960-AE8C-4E6378C6CEDB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802E1-5E00-463D-A1C6-00765F5B19B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81C76-62E3-41BB-B69E-FE121E961884}" type="datetimeFigureOut">
              <a:rPr lang="ru-RU" smtClean="0"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D0576-C736-40C0-8A77-8B65AC25452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02624" cy="21156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>
                <a:solidFill>
                  <a:srgbClr val="C00000"/>
                </a:solidFill>
              </a:rPr>
              <a:t>Московский городской </a:t>
            </a:r>
            <a:r>
              <a:rPr lang="ru-RU" sz="3600" b="1" dirty="0" smtClean="0">
                <a:solidFill>
                  <a:srgbClr val="C00000"/>
                </a:solidFill>
              </a:rPr>
              <a:t>семинар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 «</a:t>
            </a:r>
            <a:r>
              <a:rPr lang="ru-RU" sz="3600" b="1" dirty="0" err="1">
                <a:solidFill>
                  <a:srgbClr val="C00000"/>
                </a:solidFill>
              </a:rPr>
              <a:t>Интернет-технологии</a:t>
            </a:r>
            <a:r>
              <a:rPr lang="ru-RU" sz="3600" b="1" dirty="0">
                <a:solidFill>
                  <a:srgbClr val="C00000"/>
                </a:solidFill>
              </a:rPr>
              <a:t> в воспитательно-образовательной и патриотической работе с молодежью»</a:t>
            </a:r>
            <a:r>
              <a:rPr lang="ru-RU" sz="3600" b="1" dirty="0" smtClean="0">
                <a:solidFill>
                  <a:srgbClr val="C00000"/>
                </a:solidFill>
              </a:rPr>
              <a:t>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Москва, </a:t>
            </a:r>
          </a:p>
          <a:p>
            <a:r>
              <a:rPr lang="ru-RU" dirty="0" smtClean="0"/>
              <a:t>Актовый зал </a:t>
            </a:r>
            <a:r>
              <a:rPr lang="ru-RU" dirty="0"/>
              <a:t>Московского городского совета </a:t>
            </a:r>
            <a:r>
              <a:rPr lang="ru-RU" dirty="0" smtClean="0"/>
              <a:t>ветеранов, </a:t>
            </a:r>
            <a:r>
              <a:rPr lang="ru-RU" dirty="0" smtClean="0"/>
              <a:t>15.01.2014 </a:t>
            </a:r>
          </a:p>
          <a:p>
            <a:r>
              <a:rPr lang="ru-RU" dirty="0" smtClean="0"/>
              <a:t>Рук. Семинара – проф. </a:t>
            </a:r>
            <a:r>
              <a:rPr lang="ru-RU" dirty="0" err="1" smtClean="0"/>
              <a:t>В.А.Сухомлин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548680"/>
            <a:ext cx="813690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Фонд «Лига </a:t>
            </a:r>
            <a:r>
              <a:rPr lang="ru-RU" sz="2400" b="1" dirty="0" err="1" smtClean="0"/>
              <a:t>интернет-медиа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6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55576" y="476672"/>
            <a:ext cx="7848872" cy="5253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6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22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6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267745" y="2255258"/>
            <a:ext cx="6876256" cy="46027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4139952" y="620688"/>
            <a:ext cx="5004048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</a:t>
            </a:r>
            <a:r>
              <a:rPr lang="ru-RU" b="1" dirty="0" smtClean="0"/>
              <a:t>реподаватель Студии  </a:t>
            </a:r>
            <a:r>
              <a:rPr lang="ru-RU" b="1" dirty="0" err="1" smtClean="0"/>
              <a:t>Казмирчук</a:t>
            </a:r>
            <a:r>
              <a:rPr lang="ru-RU" b="1" dirty="0" smtClean="0"/>
              <a:t> Ольга Юрьевна, </a:t>
            </a:r>
            <a:r>
              <a:rPr lang="ru-RU" b="1" dirty="0" err="1" smtClean="0"/>
              <a:t>Сурыгин</a:t>
            </a:r>
            <a:r>
              <a:rPr lang="ru-RU" b="1" dirty="0" smtClean="0"/>
              <a:t> Ярослав , Снегирёва Анастасия 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6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644008" cy="3108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6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167253" y="2204864"/>
            <a:ext cx="6951543" cy="46531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932040" y="476672"/>
            <a:ext cx="396044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Морозкина</a:t>
            </a:r>
            <a:r>
              <a:rPr lang="ru-RU" b="1" dirty="0"/>
              <a:t> </a:t>
            </a:r>
            <a:r>
              <a:rPr lang="ru-RU" b="1" dirty="0" smtClean="0"/>
              <a:t>Ольга - </a:t>
            </a:r>
            <a:r>
              <a:rPr lang="ru-RU" b="1" dirty="0"/>
              <a:t>Музей фронтовых операторов </a:t>
            </a:r>
            <a:r>
              <a:rPr lang="ru-RU" b="1" dirty="0" smtClean="0"/>
              <a:t>,Лицея 1548  </a:t>
            </a: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7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7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0"/>
            <a:ext cx="4800019" cy="321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472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2951312" y="2712817"/>
            <a:ext cx="6192688" cy="414518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0" y="2708920"/>
            <a:ext cx="2987824" cy="4247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r>
              <a:rPr lang="ru-RU" b="1" dirty="0" err="1" smtClean="0"/>
              <a:t>Маркедонов</a:t>
            </a:r>
            <a:r>
              <a:rPr lang="ru-RU" b="1" dirty="0" smtClean="0"/>
              <a:t> </a:t>
            </a:r>
            <a:r>
              <a:rPr lang="ru-RU" b="1" dirty="0"/>
              <a:t>(</a:t>
            </a:r>
            <a:r>
              <a:rPr lang="ru-RU" b="1" dirty="0" err="1" smtClean="0"/>
              <a:t>Хоперский</a:t>
            </a:r>
            <a:r>
              <a:rPr lang="ru-RU" b="1" dirty="0" smtClean="0"/>
              <a:t>- )</a:t>
            </a:r>
            <a:endParaRPr lang="ru-RU" b="1" dirty="0"/>
          </a:p>
          <a:p>
            <a:r>
              <a:rPr lang="ru-RU" b="1" dirty="0"/>
              <a:t>Мирослав </a:t>
            </a:r>
            <a:r>
              <a:rPr lang="ru-RU" b="1" dirty="0" smtClean="0"/>
              <a:t>Алексеевич, </a:t>
            </a:r>
          </a:p>
          <a:p>
            <a:r>
              <a:rPr lang="ru-RU" b="1" dirty="0"/>
              <a:t>Союз славянских </a:t>
            </a:r>
            <a:r>
              <a:rPr lang="ru-RU" b="1" dirty="0" smtClean="0"/>
              <a:t>журналистов - </a:t>
            </a:r>
            <a:r>
              <a:rPr lang="ru-RU" b="1" dirty="0"/>
              <a:t>Электронная "Книга Памяти" погибших в Шталаге-326(</a:t>
            </a:r>
            <a:r>
              <a:rPr lang="ru-RU" b="1" dirty="0" err="1"/>
              <a:t>VI-K</a:t>
            </a:r>
            <a:r>
              <a:rPr lang="ru-RU" b="1" dirty="0"/>
              <a:t>),  </a:t>
            </a:r>
          </a:p>
          <a:p>
            <a:r>
              <a:rPr lang="en-US" b="1" dirty="0"/>
              <a:t>Google </a:t>
            </a:r>
            <a:r>
              <a:rPr lang="ru-RU" b="1" dirty="0"/>
              <a:t>диск</a:t>
            </a:r>
            <a:r>
              <a:rPr lang="en-US" b="1" dirty="0"/>
              <a:t> - St-326 Memory Book-2014</a:t>
            </a:r>
            <a:r>
              <a:rPr lang="en-US" dirty="0"/>
              <a:t> </a:t>
            </a:r>
            <a:endParaRPr lang="ru-RU" dirty="0" smtClean="0"/>
          </a:p>
          <a:p>
            <a:endParaRPr lang="ru-RU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7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477290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7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78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666710" y="3140968"/>
            <a:ext cx="4477290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475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3140968"/>
            <a:ext cx="4518200" cy="3024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8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220072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DSC_048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2158859"/>
            <a:ext cx="7020272" cy="469914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404664"/>
            <a:ext cx="518356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err="1"/>
              <a:t>Веселовская-Томаш</a:t>
            </a:r>
            <a:r>
              <a:rPr lang="ru-RU" b="1" dirty="0"/>
              <a:t> Мария </a:t>
            </a:r>
            <a:r>
              <a:rPr lang="ru-RU" b="1" dirty="0" smtClean="0"/>
              <a:t>Максимовна, </a:t>
            </a:r>
            <a:r>
              <a:rPr lang="ru-RU" b="1" dirty="0" err="1"/>
              <a:t>ПараАртийская</a:t>
            </a:r>
            <a:r>
              <a:rPr lang="ru-RU" b="1" dirty="0"/>
              <a:t> Лига Национального </a:t>
            </a:r>
            <a:r>
              <a:rPr lang="ru-RU" b="1" dirty="0" err="1"/>
              <a:t>Артийского</a:t>
            </a:r>
            <a:r>
              <a:rPr lang="ru-RU" b="1" dirty="0"/>
              <a:t> Движения </a:t>
            </a:r>
            <a:r>
              <a:rPr lang="ru-RU" b="1" dirty="0" smtClean="0"/>
              <a:t>России - </a:t>
            </a:r>
            <a:r>
              <a:rPr lang="ru-RU" b="1" dirty="0"/>
              <a:t>Алтарь Отечества. Альманах Том 4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8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86384" y="476672"/>
            <a:ext cx="8606096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8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260648"/>
            <a:ext cx="4114800" cy="5522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8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76056" y="260648"/>
            <a:ext cx="3714626" cy="56169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51520" y="6165304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Тощевикова</a:t>
            </a:r>
            <a:r>
              <a:rPr lang="ru-RU" dirty="0"/>
              <a:t> Наталья Анатольевна </a:t>
            </a:r>
            <a:r>
              <a:rPr lang="ru-RU" dirty="0" smtClean="0"/>
              <a:t>, </a:t>
            </a:r>
            <a:r>
              <a:rPr lang="ru-RU" dirty="0" err="1"/>
              <a:t>ГБОУ</a:t>
            </a:r>
            <a:r>
              <a:rPr lang="ru-RU" dirty="0"/>
              <a:t> </a:t>
            </a:r>
            <a:r>
              <a:rPr lang="ru-RU" dirty="0" err="1"/>
              <a:t>СОШ</a:t>
            </a:r>
            <a:r>
              <a:rPr lang="ru-RU" dirty="0"/>
              <a:t> №</a:t>
            </a:r>
            <a:r>
              <a:rPr lang="ru-RU" dirty="0" smtClean="0"/>
              <a:t>1392 ( </a:t>
            </a:r>
            <a:r>
              <a:rPr lang="ru-RU" dirty="0"/>
              <a:t>новая Москва)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9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548680"/>
            <a:ext cx="7992888" cy="53501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9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9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2399858"/>
            <a:ext cx="6660232" cy="445814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51520" y="836712"/>
            <a:ext cx="439248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Даниленко </a:t>
            </a:r>
            <a:r>
              <a:rPr lang="ru-RU" b="1" dirty="0" smtClean="0"/>
              <a:t>Ирина </a:t>
            </a:r>
            <a:r>
              <a:rPr lang="ru-RU" b="1" dirty="0"/>
              <a:t>«Моя родословная на русском и английском языках»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2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33719" y="260065"/>
            <a:ext cx="8170729" cy="54692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55576" y="6021288"/>
            <a:ext cx="756084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Участники семинара готовятся к работе</a:t>
            </a:r>
            <a:endParaRPr lang="ru-R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49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881614" cy="321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9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971237" y="2780928"/>
            <a:ext cx="6172763" cy="40770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220072" y="764704"/>
            <a:ext cx="3672408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err="1"/>
              <a:t>Тощевикова</a:t>
            </a:r>
            <a:r>
              <a:rPr lang="ru-RU" dirty="0"/>
              <a:t> Наталья Анатольевна – О методической работе (православный календарь родословная +стихотворение  в исполнении </a:t>
            </a:r>
            <a:r>
              <a:rPr lang="ru-RU" dirty="0" smtClean="0"/>
              <a:t>учащейся)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0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476672"/>
            <a:ext cx="8064896" cy="50187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971600" y="6021288"/>
            <a:ext cx="727280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Г</a:t>
            </a:r>
            <a:r>
              <a:rPr lang="ru-RU" b="1" dirty="0" smtClean="0"/>
              <a:t>енеалогическое древо</a:t>
            </a:r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0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060848"/>
            <a:ext cx="7166695" cy="4797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0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548680"/>
            <a:ext cx="493204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Коломенская Анна Петровна  рук. Музея </a:t>
            </a:r>
          </a:p>
          <a:p>
            <a:r>
              <a:rPr lang="ru-RU" b="1" dirty="0" err="1"/>
              <a:t>Сизенов</a:t>
            </a:r>
            <a:r>
              <a:rPr lang="ru-RU" b="1" dirty="0"/>
              <a:t> Павел – автор </a:t>
            </a:r>
            <a:r>
              <a:rPr lang="ru-RU" b="1" dirty="0" smtClean="0"/>
              <a:t>работы, </a:t>
            </a:r>
            <a:r>
              <a:rPr lang="ru-RU" b="1" dirty="0" err="1"/>
              <a:t>ГБОУ</a:t>
            </a:r>
            <a:r>
              <a:rPr lang="ru-RU" b="1" dirty="0"/>
              <a:t> </a:t>
            </a:r>
            <a:r>
              <a:rPr lang="ru-RU" b="1" dirty="0" err="1"/>
              <a:t>СОШ</a:t>
            </a:r>
            <a:r>
              <a:rPr lang="ru-RU" b="1" dirty="0"/>
              <a:t> 1120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0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1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371" y="2132856"/>
            <a:ext cx="7059119" cy="47251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548680"/>
            <a:ext cx="500404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Ученица </a:t>
            </a:r>
            <a:r>
              <a:rPr lang="ru-RU" b="1" dirty="0"/>
              <a:t>3 класса «В» школы </a:t>
            </a:r>
            <a:r>
              <a:rPr lang="ru-RU" b="1" dirty="0" err="1"/>
              <a:t>N</a:t>
            </a:r>
            <a:r>
              <a:rPr lang="ru-RU" b="1" dirty="0"/>
              <a:t> 1125 </a:t>
            </a:r>
            <a:r>
              <a:rPr lang="ru-RU" b="1" dirty="0" err="1" smtClean="0"/>
              <a:t>Руженцева</a:t>
            </a:r>
            <a:r>
              <a:rPr lang="ru-RU" b="1" dirty="0" smtClean="0"/>
              <a:t>  Маргарита– </a:t>
            </a:r>
            <a:r>
              <a:rPr lang="ru-RU" b="1" dirty="0"/>
              <a:t>автор работы «Память о </a:t>
            </a:r>
            <a:r>
              <a:rPr lang="ru-RU" b="1" dirty="0" smtClean="0"/>
              <a:t>войне.</a:t>
            </a:r>
            <a:endParaRPr lang="ru-RU" b="1" dirty="0"/>
          </a:p>
          <a:p>
            <a:r>
              <a:rPr lang="ru-RU" b="1" dirty="0"/>
              <a:t>Шелихова Татьяна </a:t>
            </a:r>
            <a:r>
              <a:rPr lang="ru-RU" b="1" dirty="0" smtClean="0"/>
              <a:t>Владиславовна, </a:t>
            </a:r>
            <a:r>
              <a:rPr lang="ru-RU" b="1" dirty="0"/>
              <a:t>руководитель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1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DSC_051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195736" y="2207059"/>
            <a:ext cx="6948264" cy="465094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211960" y="692696"/>
            <a:ext cx="486003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Немцова Мария </a:t>
            </a:r>
            <a:r>
              <a:rPr lang="ru-RU" b="1" dirty="0" smtClean="0"/>
              <a:t>Александровна, </a:t>
            </a:r>
            <a:r>
              <a:rPr lang="ru-RU" b="1" dirty="0" err="1"/>
              <a:t>ГБОУ</a:t>
            </a:r>
            <a:r>
              <a:rPr lang="ru-RU" b="1" dirty="0"/>
              <a:t> </a:t>
            </a:r>
            <a:r>
              <a:rPr lang="ru-RU" b="1" dirty="0" err="1"/>
              <a:t>СОШ</a:t>
            </a:r>
            <a:r>
              <a:rPr lang="ru-RU" b="1" dirty="0"/>
              <a:t> №</a:t>
            </a:r>
            <a:r>
              <a:rPr lang="ru-RU" b="1" dirty="0" smtClean="0"/>
              <a:t>853 ( </a:t>
            </a:r>
            <a:r>
              <a:rPr lang="ru-RU" b="1" dirty="0"/>
              <a:t>Зеленоград</a:t>
            </a:r>
            <a:r>
              <a:rPr lang="ru-RU" b="1" dirty="0" smtClean="0"/>
              <a:t>) – Сайт музея. </a:t>
            </a:r>
            <a:endParaRPr lang="ru-RU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1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015171" cy="3356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1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552272" y="3140968"/>
            <a:ext cx="5591728" cy="371703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292080" y="1124744"/>
            <a:ext cx="352839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Кадетская школа 1700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2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451558" y="0"/>
            <a:ext cx="4692442" cy="3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2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692442" cy="3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525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236405" y="3140968"/>
            <a:ext cx="4907595" cy="3284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2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332656"/>
            <a:ext cx="8390943" cy="56166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3528" y="6237312"/>
            <a:ext cx="828092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Кадетская школа №1700</a:t>
            </a:r>
            <a:endParaRPr lang="ru-RU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2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698524" y="0"/>
            <a:ext cx="5445476" cy="36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53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3140969"/>
            <a:ext cx="5553052" cy="37170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23528" y="1196752"/>
            <a:ext cx="3096344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err="1"/>
              <a:t>Збарская</a:t>
            </a:r>
            <a:r>
              <a:rPr lang="ru-RU" b="1" dirty="0"/>
              <a:t> Любовь </a:t>
            </a:r>
            <a:r>
              <a:rPr lang="ru-RU" b="1" dirty="0" smtClean="0"/>
              <a:t>Ефимовна, </a:t>
            </a:r>
            <a:r>
              <a:rPr lang="ru-RU" b="1" dirty="0" err="1"/>
              <a:t>ГБОУ</a:t>
            </a:r>
            <a:r>
              <a:rPr lang="ru-RU" b="1" dirty="0"/>
              <a:t> </a:t>
            </a:r>
            <a:r>
              <a:rPr lang="ru-RU" b="1" dirty="0" err="1"/>
              <a:t>СОШ</a:t>
            </a:r>
            <a:r>
              <a:rPr lang="ru-RU" b="1" dirty="0"/>
              <a:t> №</a:t>
            </a:r>
            <a:r>
              <a:rPr lang="ru-RU" b="1" dirty="0" smtClean="0"/>
              <a:t>75 – Сайт </a:t>
            </a:r>
            <a:r>
              <a:rPr lang="ru-RU" b="1" dirty="0"/>
              <a:t>Музея боевой славы 23-ей зенитной артиллерийской </a:t>
            </a:r>
            <a:r>
              <a:rPr lang="ru-RU" b="1" dirty="0" smtClean="0"/>
              <a:t>дивизии</a:t>
            </a:r>
            <a:endParaRPr lang="ru-RU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53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3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2255258"/>
            <a:ext cx="6876256" cy="460274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51520" y="548680"/>
            <a:ext cx="439248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err="1"/>
              <a:t>Чусова</a:t>
            </a:r>
            <a:r>
              <a:rPr lang="ru-RU" b="1" dirty="0"/>
              <a:t> Галина </a:t>
            </a:r>
            <a:r>
              <a:rPr lang="ru-RU" b="1" dirty="0" smtClean="0"/>
              <a:t>Васильевна, </a:t>
            </a:r>
            <a:r>
              <a:rPr lang="ru-RU" b="1" dirty="0" err="1"/>
              <a:t>ГБОУ</a:t>
            </a:r>
            <a:r>
              <a:rPr lang="ru-RU" b="1" dirty="0"/>
              <a:t> </a:t>
            </a:r>
            <a:r>
              <a:rPr lang="ru-RU" b="1" dirty="0" err="1"/>
              <a:t>СОШ</a:t>
            </a:r>
            <a:r>
              <a:rPr lang="ru-RU" b="1" dirty="0"/>
              <a:t> </a:t>
            </a:r>
            <a:r>
              <a:rPr lang="ru-RU" b="1" dirty="0" smtClean="0"/>
              <a:t>231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3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55576" y="476672"/>
            <a:ext cx="7776864" cy="52055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6093296"/>
            <a:ext cx="91440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Приветственное слово принимающей стороны. Зав.отделом  Московского совета ветеранов  Харьков Иван Савельевич</a:t>
            </a:r>
            <a:endParaRPr lang="ru-RU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4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404664"/>
            <a:ext cx="7776864" cy="52055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1560" y="6021288"/>
            <a:ext cx="792088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Манукян</a:t>
            </a:r>
            <a:r>
              <a:rPr lang="ru-RU" b="1" dirty="0"/>
              <a:t>  </a:t>
            </a:r>
            <a:r>
              <a:rPr lang="ru-RU" b="1" dirty="0" smtClean="0"/>
              <a:t>Ариадна , автор </a:t>
            </a:r>
            <a:r>
              <a:rPr lang="ru-RU" b="1" dirty="0"/>
              <a:t>статьи в альманахе (Клуб «Арго»</a:t>
            </a:r>
            <a:r>
              <a:rPr lang="ru-RU" b="1" dirty="0" smtClean="0"/>
              <a:t>)</a:t>
            </a:r>
            <a:endParaRPr lang="ru-RU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4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548680"/>
            <a:ext cx="8208912" cy="54947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55576" y="6309320"/>
            <a:ext cx="770485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Гладышева Луиза </a:t>
            </a:r>
            <a:r>
              <a:rPr lang="ru-RU" b="1" dirty="0" smtClean="0"/>
              <a:t>Викторовна (Фонд В.И. Варенникова) </a:t>
            </a:r>
            <a:endParaRPr lang="ru-RU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3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476672"/>
            <a:ext cx="8136904" cy="54465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1560" y="6237312"/>
            <a:ext cx="806489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Они подружились на семинаре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3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1560" y="260648"/>
            <a:ext cx="7992888" cy="51898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9552" y="5445224"/>
            <a:ext cx="8064896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Руководитель студии </a:t>
            </a:r>
            <a:r>
              <a:rPr lang="ru-RU" b="1" dirty="0" smtClean="0"/>
              <a:t> Силантьева </a:t>
            </a:r>
            <a:r>
              <a:rPr lang="ru-RU" b="1" dirty="0"/>
              <a:t>Светлана Александровна </a:t>
            </a:r>
          </a:p>
          <a:p>
            <a:r>
              <a:rPr lang="ru-RU" b="1" dirty="0" err="1" smtClean="0"/>
              <a:t>Сурыгин</a:t>
            </a:r>
            <a:r>
              <a:rPr lang="ru-RU" b="1" dirty="0" smtClean="0"/>
              <a:t> </a:t>
            </a:r>
            <a:r>
              <a:rPr lang="ru-RU" b="1" dirty="0"/>
              <a:t>Ярослав </a:t>
            </a:r>
            <a:r>
              <a:rPr lang="ru-RU" b="1" dirty="0" smtClean="0"/>
              <a:t>, Снегирёва Анастасия. </a:t>
            </a:r>
            <a:r>
              <a:rPr lang="ru-RU" b="1" dirty="0"/>
              <a:t>Литературная студия  Московского городского  Дома детского творчества на Воробьевых </a:t>
            </a:r>
            <a:r>
              <a:rPr lang="ru-RU" b="1" dirty="0" smtClean="0"/>
              <a:t>горах   </a:t>
            </a:r>
            <a:r>
              <a:rPr lang="ru-RU" b="1" dirty="0"/>
              <a:t>Учебная  группа«Конферанс</a:t>
            </a:r>
            <a:r>
              <a:rPr lang="ru-RU" b="1" dirty="0" smtClean="0"/>
              <a:t>» 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4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404664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4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44008" y="404664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DSC_0445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209228" y="3510806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DSC_0447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644008" y="3501008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4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499992" y="54868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4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51520" y="476672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451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179512" y="3645024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SC_0452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644008" y="3573016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5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122747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5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698524" y="3212977"/>
            <a:ext cx="5445476" cy="3645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5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188640"/>
            <a:ext cx="7992888" cy="53501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5805264"/>
            <a:ext cx="806489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</a:t>
            </a:r>
            <a:r>
              <a:rPr lang="ru-RU" b="1" dirty="0" smtClean="0"/>
              <a:t>реподаватель Студии  </a:t>
            </a:r>
            <a:r>
              <a:rPr lang="ru-RU" b="1" dirty="0" err="1" smtClean="0"/>
              <a:t>Казмирчук</a:t>
            </a:r>
            <a:r>
              <a:rPr lang="ru-RU" b="1" dirty="0" smtClean="0"/>
              <a:t> Ольга Юрьевна, </a:t>
            </a:r>
            <a:r>
              <a:rPr lang="ru-RU" b="1" dirty="0" err="1" smtClean="0"/>
              <a:t>Сурыгин</a:t>
            </a:r>
            <a:r>
              <a:rPr lang="ru-RU" b="1" dirty="0" smtClean="0"/>
              <a:t> Ярослав , Снегирёва Анастасия 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5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404664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5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716016" y="476672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60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251520" y="3501008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461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594920" y="3501008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283</Words>
  <Application>Microsoft Office PowerPoint</Application>
  <PresentationFormat>Экран (4:3)</PresentationFormat>
  <Paragraphs>38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 Московский городской семинар  «Интернет-технологии в воспитательно-образовательной и патриотической работе с молодежью»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Московский городской семинар  «Интернет-технологии в воспитательно-образовательной и патриотической работе с молодежью»</dc:title>
  <dc:creator>Сухомлин</dc:creator>
  <cp:lastModifiedBy>Сухомлин</cp:lastModifiedBy>
  <cp:revision>4</cp:revision>
  <dcterms:created xsi:type="dcterms:W3CDTF">2014-01-16T18:30:20Z</dcterms:created>
  <dcterms:modified xsi:type="dcterms:W3CDTF">2014-01-16T20:28:51Z</dcterms:modified>
</cp:coreProperties>
</file>