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66" r:id="rId6"/>
    <p:sldId id="270" r:id="rId7"/>
    <p:sldId id="275" r:id="rId8"/>
    <p:sldId id="278" r:id="rId9"/>
    <p:sldId id="280" r:id="rId10"/>
    <p:sldId id="285" r:id="rId11"/>
    <p:sldId id="286" r:id="rId12"/>
    <p:sldId id="288" r:id="rId13"/>
    <p:sldId id="292" r:id="rId14"/>
    <p:sldId id="294" r:id="rId15"/>
    <p:sldId id="297" r:id="rId16"/>
    <p:sldId id="298" r:id="rId17"/>
    <p:sldId id="300" r:id="rId18"/>
    <p:sldId id="301" r:id="rId19"/>
    <p:sldId id="303" r:id="rId20"/>
    <p:sldId id="304" r:id="rId21"/>
    <p:sldId id="305" r:id="rId22"/>
    <p:sldId id="307" r:id="rId23"/>
    <p:sldId id="308" r:id="rId24"/>
    <p:sldId id="309" r:id="rId25"/>
    <p:sldId id="310" r:id="rId26"/>
    <p:sldId id="312" r:id="rId27"/>
    <p:sldId id="313" r:id="rId28"/>
  </p:sldIdLst>
  <p:sldSz cx="9144000" cy="6858000" type="screen4x3"/>
  <p:notesSz cx="6858000" cy="9144000"/>
  <p:photoAlbum layout="1pic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4" d="100"/>
          <a:sy n="44" d="100"/>
        </p:scale>
        <p:origin x="-86" y="-4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EA730F-3AB8-4710-985C-47E707ECF3AF}" type="datetimeFigureOut">
              <a:rPr lang="ru-RU" smtClean="0"/>
              <a:t>14.12.2013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56498-305A-4A23-A3C6-2ED8C1251C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/>
              <a:t>Устный журнал «Ветеран журналистики»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solidFill>
            <a:schemeClr val="accent1">
              <a:lumMod val="40000"/>
              <a:lumOff val="60000"/>
            </a:schemeClr>
          </a:solidFill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Москва, </a:t>
            </a:r>
            <a:r>
              <a:rPr lang="ru-RU" dirty="0" err="1" smtClean="0">
                <a:solidFill>
                  <a:srgbClr val="C00000"/>
                </a:solidFill>
              </a:rPr>
              <a:t>Домжур</a:t>
            </a:r>
            <a:r>
              <a:rPr lang="ru-RU" smtClean="0">
                <a:solidFill>
                  <a:srgbClr val="C00000"/>
                </a:solidFill>
              </a:rPr>
              <a:t>, 12 </a:t>
            </a:r>
            <a:r>
              <a:rPr lang="ru-RU" dirty="0" smtClean="0">
                <a:solidFill>
                  <a:srgbClr val="C00000"/>
                </a:solidFill>
              </a:rPr>
              <a:t>декабря 2013г.</a:t>
            </a:r>
            <a:endParaRPr lang="ru-RU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5877272"/>
            <a:ext cx="770485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Охрименко</a:t>
            </a:r>
            <a:r>
              <a:rPr lang="ru-RU" sz="2000" b="1" dirty="0" smtClean="0"/>
              <a:t> Надежда Николаевна</a:t>
            </a:r>
            <a:endParaRPr lang="ru-RU" sz="2000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379176" cy="36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36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483768" y="2400161"/>
            <a:ext cx="6660232" cy="445783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868144" y="836712"/>
            <a:ext cx="3024336" cy="92333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Мариам</a:t>
            </a:r>
            <a:r>
              <a:rPr lang="ru-RU" b="1" dirty="0" smtClean="0"/>
              <a:t> Павловская</a:t>
            </a:r>
          </a:p>
          <a:p>
            <a:pPr algn="ctr"/>
            <a:r>
              <a:rPr lang="ru-RU" b="1" dirty="0" smtClean="0"/>
              <a:t>(</a:t>
            </a:r>
            <a:r>
              <a:rPr lang="ru-RU" b="1" dirty="0" err="1" smtClean="0"/>
              <a:t>Сизова</a:t>
            </a:r>
            <a:r>
              <a:rPr lang="ru-RU" b="1" dirty="0" smtClean="0"/>
              <a:t> Светлана Михайловна)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3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7772400" cy="520223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38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995936" y="3412289"/>
            <a:ext cx="5148064" cy="34457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188640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5805264"/>
            <a:ext cx="7848872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Леонова Татьяна Константиновна – читает свои стихи </a:t>
            </a:r>
            <a:endParaRPr lang="ru-RU" sz="2000" b="1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877272"/>
            <a:ext cx="763284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Леонтьева Наталья Васильевна </a:t>
            </a:r>
            <a:r>
              <a:rPr lang="ru-RU" sz="2000" b="1" dirty="0" smtClean="0"/>
              <a:t>читает свои стихи</a:t>
            </a:r>
            <a:r>
              <a:rPr lang="ru-RU" sz="2000" b="1" dirty="0" smtClean="0"/>
              <a:t> </a:t>
            </a:r>
            <a:endParaRPr lang="ru-RU" sz="20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548680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4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27584" y="332656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5877272"/>
            <a:ext cx="7704856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err="1" smtClean="0"/>
              <a:t>Охрименко</a:t>
            </a:r>
            <a:r>
              <a:rPr lang="ru-RU" sz="2000" b="1" dirty="0" smtClean="0"/>
              <a:t> Надежда Николаевна </a:t>
            </a:r>
            <a:r>
              <a:rPr lang="ru-RU" sz="2000" b="1" dirty="0" smtClean="0"/>
              <a:t>читает свои стихи</a:t>
            </a:r>
          </a:p>
          <a:p>
            <a:pPr algn="ctr"/>
            <a:endParaRPr lang="ru-RU" sz="2000" b="1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548680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877272"/>
            <a:ext cx="7200800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Кузина Галина </a:t>
            </a:r>
            <a:r>
              <a:rPr lang="ru-RU" b="1" dirty="0" err="1" smtClean="0"/>
              <a:t>Киндимовна</a:t>
            </a:r>
            <a:r>
              <a:rPr lang="ru-RU" b="1" dirty="0" smtClean="0"/>
              <a:t> </a:t>
            </a:r>
            <a:r>
              <a:rPr lang="ru-RU" b="1" dirty="0" smtClean="0"/>
              <a:t>читает свои стихи</a:t>
            </a:r>
          </a:p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332656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877272"/>
            <a:ext cx="7200800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Кузина Галина </a:t>
            </a:r>
            <a:r>
              <a:rPr lang="ru-RU" b="1" dirty="0" err="1" smtClean="0"/>
              <a:t>Киндимовна</a:t>
            </a:r>
            <a:endParaRPr lang="ru-RU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11560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683568" y="5877272"/>
            <a:ext cx="7704856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Царева Татьяна Ивановна </a:t>
            </a:r>
            <a:r>
              <a:rPr lang="ru-RU" b="1" dirty="0" smtClean="0"/>
              <a:t>читает свои стихи</a:t>
            </a:r>
          </a:p>
          <a:p>
            <a:pPr algn="ctr"/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827584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877272"/>
            <a:ext cx="7776864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Белорусский поэт Николай </a:t>
            </a:r>
            <a:r>
              <a:rPr lang="ru-RU" sz="2000" b="1" dirty="0" err="1" smtClean="0"/>
              <a:t>Киселевич</a:t>
            </a:r>
            <a:r>
              <a:rPr lang="ru-RU" sz="2000" b="1" dirty="0" smtClean="0"/>
              <a:t> вновь в Москве</a:t>
            </a:r>
            <a:endParaRPr lang="ru-RU" sz="20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332656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6021288"/>
            <a:ext cx="7488832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Морсова</a:t>
            </a:r>
            <a:r>
              <a:rPr lang="ru-RU" b="1" dirty="0" smtClean="0"/>
              <a:t> Наталья Евгеньевна о своих статьях</a:t>
            </a:r>
            <a:endParaRPr lang="ru-RU" b="1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5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0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404664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55576" y="5949280"/>
            <a:ext cx="763284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Ананьина Татьяна Александровна</a:t>
            </a:r>
            <a:endParaRPr lang="ru-RU" b="1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1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3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949280"/>
            <a:ext cx="763284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/>
              <a:t>Н.К.Киселевич</a:t>
            </a:r>
            <a:r>
              <a:rPr lang="ru-RU" b="1" dirty="0" smtClean="0"/>
              <a:t> читает свои стихи о Сергее Есенине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69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74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3568" y="404664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259632" y="5877272"/>
            <a:ext cx="6984776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Гусев Алексей Борисович</a:t>
            </a:r>
            <a:endParaRPr lang="ru-RU" sz="2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7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DSC_0405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4499992" y="3749664"/>
            <a:ext cx="4644008" cy="3108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DSC_040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-48834" y="1"/>
            <a:ext cx="6091345" cy="40770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0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1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4585179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1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4558822" y="0"/>
            <a:ext cx="4585178" cy="30689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DSC_0415_thumb.jpg"/>
          <p:cNvPicPr>
            <a:picLocks noGrp="1" noChangeAspect="1"/>
          </p:cNvPicPr>
          <p:nvPr isPhoto="1"/>
        </p:nvPicPr>
        <p:blipFill>
          <a:blip r:embed="rId4" cstate="print">
            <a:lum/>
          </a:blip>
          <a:stretch>
            <a:fillRect/>
          </a:stretch>
        </p:blipFill>
        <p:spPr>
          <a:xfrm>
            <a:off x="1763688" y="3068960"/>
            <a:ext cx="5661013" cy="37890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17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230680" cy="3501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20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2809528" y="2618200"/>
            <a:ext cx="6334472" cy="4239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580112" y="764704"/>
            <a:ext cx="3312368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Тришин Петр Федорович </a:t>
            </a:r>
            <a:endParaRPr lang="ru-RU" sz="2000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22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5908604" cy="395475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DSC_0424_thumb.jpg"/>
          <p:cNvPicPr>
            <a:picLocks noGrp="1" noChangeAspect="1"/>
          </p:cNvPicPr>
          <p:nvPr isPhoto="1"/>
        </p:nvPicPr>
        <p:blipFill>
          <a:blip r:embed="rId3" cstate="print">
            <a:lum/>
          </a:blip>
          <a:stretch>
            <a:fillRect/>
          </a:stretch>
        </p:blipFill>
        <p:spPr>
          <a:xfrm>
            <a:off x="3059832" y="2785734"/>
            <a:ext cx="6084168" cy="40722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26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685800" y="827088"/>
            <a:ext cx="7772400" cy="52022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DSC_0428_thumb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755576" y="260648"/>
            <a:ext cx="7772400" cy="520223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27584" y="5661248"/>
            <a:ext cx="7632848" cy="36933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Царева Татьяна Ивановна 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90</Words>
  <Application>Microsoft Office PowerPoint</Application>
  <PresentationFormat>Экран (4:3)</PresentationFormat>
  <Paragraphs>18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Устный журнал «Ветеран журналистики»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Устный журнал «Ветеран журналистики»</dc:title>
  <dc:creator>Сухомлин</dc:creator>
  <cp:lastModifiedBy>Сухомлин</cp:lastModifiedBy>
  <cp:revision>3</cp:revision>
  <dcterms:created xsi:type="dcterms:W3CDTF">2013-12-14T18:02:10Z</dcterms:created>
  <dcterms:modified xsi:type="dcterms:W3CDTF">2013-12-14T19:10:13Z</dcterms:modified>
</cp:coreProperties>
</file>