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95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948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958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36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76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35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949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38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1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84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7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BF097-2D4D-430B-9378-EF60C27DEB0F}" type="datetimeFigureOut">
              <a:rPr lang="en-GB" smtClean="0"/>
              <a:t>21/06/2013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B7CE-6466-4BFE-8A29-B1FFF23FA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70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САФУ. ГАК.</a:t>
            </a:r>
            <a:br>
              <a:rPr lang="ru-RU" dirty="0" smtClean="0"/>
            </a:br>
            <a:r>
              <a:rPr lang="ru-RU" dirty="0" smtClean="0"/>
              <a:t>Прикладная информатика </a:t>
            </a:r>
            <a:br>
              <a:rPr lang="ru-RU" dirty="0" smtClean="0"/>
            </a:br>
            <a:r>
              <a:rPr lang="ru-RU" dirty="0" smtClean="0"/>
              <a:t>(в экономике)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24767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20</a:t>
            </a:r>
            <a:r>
              <a:rPr lang="ru-RU" sz="3200" dirty="0" smtClean="0"/>
              <a:t> июня 2013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07996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410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4565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411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7600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555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5358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555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4741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0712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702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0809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0106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081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4662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2115 (738x102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975" y="685800"/>
            <a:ext cx="3954463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469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233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4742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233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8293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112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083" y="282388"/>
            <a:ext cx="73152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26141" y="5970494"/>
            <a:ext cx="10703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Зам.председателя ГАК, профессор, зав.кафедрой Хаймина Людмила Эдуардовна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20183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3919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4726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393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69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571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162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5722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927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5730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8443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591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3315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35917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24233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55300 (768x102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444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115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204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1206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77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2058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1836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2104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2869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2815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404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282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6086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0_123921 (1024x76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1367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16</Words>
  <Application>Microsoft Office PowerPoint</Application>
  <PresentationFormat>Widescreen</PresentationFormat>
  <Paragraphs>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САФУ. ГАК. Прикладная информатика  (в экономике)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Sukhomlin</dc:creator>
  <cp:lastModifiedBy>Sukhomlin</cp:lastModifiedBy>
  <cp:revision>3</cp:revision>
  <dcterms:created xsi:type="dcterms:W3CDTF">2013-06-20T21:17:03Z</dcterms:created>
  <dcterms:modified xsi:type="dcterms:W3CDTF">2013-06-20T21:30:01Z</dcterms:modified>
</cp:coreProperties>
</file>