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648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63D3E-73E4-4F15-82CA-4D600F3D650B}" type="datetimeFigureOut">
              <a:rPr lang="ru-RU" smtClean="0"/>
              <a:t>15.02.2013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DAB6-0231-4FAB-9C20-327E263C3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63D3E-73E4-4F15-82CA-4D600F3D650B}" type="datetimeFigureOut">
              <a:rPr lang="ru-RU" smtClean="0"/>
              <a:t>15.02.2013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DAB6-0231-4FAB-9C20-327E263C3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63D3E-73E4-4F15-82CA-4D600F3D650B}" type="datetimeFigureOut">
              <a:rPr lang="ru-RU" smtClean="0"/>
              <a:t>15.02.2013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DAB6-0231-4FAB-9C20-327E263C3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63D3E-73E4-4F15-82CA-4D600F3D650B}" type="datetimeFigureOut">
              <a:rPr lang="ru-RU" smtClean="0"/>
              <a:t>15.02.2013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DAB6-0231-4FAB-9C20-327E263C3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63D3E-73E4-4F15-82CA-4D600F3D650B}" type="datetimeFigureOut">
              <a:rPr lang="ru-RU" smtClean="0"/>
              <a:t>15.02.2013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DAB6-0231-4FAB-9C20-327E263C3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63D3E-73E4-4F15-82CA-4D600F3D650B}" type="datetimeFigureOut">
              <a:rPr lang="ru-RU" smtClean="0"/>
              <a:t>15.02.2013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DAB6-0231-4FAB-9C20-327E263C3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63D3E-73E4-4F15-82CA-4D600F3D650B}" type="datetimeFigureOut">
              <a:rPr lang="ru-RU" smtClean="0"/>
              <a:t>15.02.2013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DAB6-0231-4FAB-9C20-327E263C3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63D3E-73E4-4F15-82CA-4D600F3D650B}" type="datetimeFigureOut">
              <a:rPr lang="ru-RU" smtClean="0"/>
              <a:t>15.02.2013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DAB6-0231-4FAB-9C20-327E263C3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63D3E-73E4-4F15-82CA-4D600F3D650B}" type="datetimeFigureOut">
              <a:rPr lang="ru-RU" smtClean="0"/>
              <a:t>15.02.2013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DAB6-0231-4FAB-9C20-327E263C3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63D3E-73E4-4F15-82CA-4D600F3D650B}" type="datetimeFigureOut">
              <a:rPr lang="ru-RU" smtClean="0"/>
              <a:t>15.02.2013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DAB6-0231-4FAB-9C20-327E263C3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63D3E-73E4-4F15-82CA-4D600F3D650B}" type="datetimeFigureOut">
              <a:rPr lang="ru-RU" smtClean="0"/>
              <a:t>15.02.2013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DAB6-0231-4FAB-9C20-327E263C3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63D3E-73E4-4F15-82CA-4D600F3D650B}" type="datetimeFigureOut">
              <a:rPr lang="ru-RU" smtClean="0"/>
              <a:t>15.02.2013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4DAB6-0231-4FAB-9C20-327E263C3D8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484784"/>
            <a:ext cx="7848872" cy="312377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Посещение музея </a:t>
            </a:r>
            <a:r>
              <a:rPr lang="ru-RU" smtClean="0"/>
              <a:t/>
            </a:r>
            <a:br>
              <a:rPr lang="ru-RU" smtClean="0"/>
            </a:br>
            <a:r>
              <a:rPr lang="ru-RU" b="1" smtClean="0"/>
              <a:t>«ПАМЯТИ </a:t>
            </a:r>
            <a:r>
              <a:rPr lang="ru-RU" b="1" dirty="0"/>
              <a:t>ФРОНТОВЫХ КИНООПЕРАТОРОВ»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r>
              <a:rPr lang="ru-RU" b="1" dirty="0" smtClean="0"/>
              <a:t>в  </a:t>
            </a:r>
            <a:r>
              <a:rPr lang="ru-RU" b="1" dirty="0" err="1"/>
              <a:t>ГОУ</a:t>
            </a:r>
            <a:r>
              <a:rPr lang="ru-RU" b="1" dirty="0"/>
              <a:t>   Лицей  № 1548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368752" cy="91365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Москва лицей 1548</a:t>
            </a:r>
          </a:p>
          <a:p>
            <a:r>
              <a:rPr lang="ru-RU" dirty="0" smtClean="0"/>
              <a:t>Октябрь 2012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5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68538" y="0"/>
            <a:ext cx="46069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5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68538" y="0"/>
            <a:ext cx="46069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5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68538" y="0"/>
            <a:ext cx="46069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5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57188"/>
            <a:ext cx="9144000" cy="6142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5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68538" y="0"/>
            <a:ext cx="46069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5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68538" y="0"/>
            <a:ext cx="46069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5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57188"/>
            <a:ext cx="9144000" cy="6142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5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68538" y="0"/>
            <a:ext cx="46069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020272" y="3068960"/>
            <a:ext cx="1944216" cy="9848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/>
              <a:t>Их оставалось только трое ...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6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57188"/>
            <a:ext cx="9144000" cy="6142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6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57188"/>
            <a:ext cx="9144000" cy="6142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4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88640"/>
            <a:ext cx="9144000" cy="61420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95536" y="6309320"/>
            <a:ext cx="835292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Заведующий музеем </a:t>
            </a:r>
            <a:r>
              <a:rPr lang="ru-RU" sz="2000" b="1" dirty="0" err="1" smtClean="0"/>
              <a:t>Гуткин</a:t>
            </a:r>
            <a:r>
              <a:rPr lang="ru-RU" sz="2000" b="1" dirty="0" smtClean="0"/>
              <a:t> Яков Борисович</a:t>
            </a:r>
            <a:endParaRPr lang="ru-RU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4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57188"/>
            <a:ext cx="9144000" cy="6142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4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57188"/>
            <a:ext cx="9144000" cy="6142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4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57188"/>
            <a:ext cx="9144000" cy="6142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4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57188"/>
            <a:ext cx="9144000" cy="6142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4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68538" y="0"/>
            <a:ext cx="46069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4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1420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6165304"/>
            <a:ext cx="91440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Будущий военный журналист Александр </a:t>
            </a:r>
            <a:r>
              <a:rPr lang="ru-RU" sz="2000" b="1" dirty="0" err="1"/>
              <a:t>Хвастов</a:t>
            </a:r>
            <a:r>
              <a:rPr lang="ru-RU" sz="2000" b="1" dirty="0"/>
              <a:t> с фронтовой кинокамерой</a:t>
            </a:r>
          </a:p>
          <a:p>
            <a:pPr algn="ctr"/>
            <a:endParaRPr lang="ru-RU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5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57188"/>
            <a:ext cx="9144000" cy="6142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25</Words>
  <Application>Microsoft Office PowerPoint</Application>
  <PresentationFormat>Экран (4:3)</PresentationFormat>
  <Paragraphs>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Посещение музея  «ПАМЯТИ ФРОНТОВЫХ КИНООПЕРАТОРОВ»  в  ГОУ   Лицей  № 1548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Посещение музея кинооператоров Великой Отечественной</dc:title>
  <dc:creator>Сухомлин</dc:creator>
  <cp:lastModifiedBy>Сухомлин</cp:lastModifiedBy>
  <cp:revision>3</cp:revision>
  <dcterms:created xsi:type="dcterms:W3CDTF">2013-02-15T09:07:24Z</dcterms:created>
  <dcterms:modified xsi:type="dcterms:W3CDTF">2013-02-15T09:45:56Z</dcterms:modified>
</cp:coreProperties>
</file>