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7" r:id="rId3"/>
    <p:sldId id="257" r:id="rId4"/>
    <p:sldId id="258" r:id="rId5"/>
    <p:sldId id="259" r:id="rId6"/>
    <p:sldId id="260" r:id="rId7"/>
    <p:sldId id="286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13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4F9A-47FB-42C3-98B9-801265AC0F8C}" type="datetimeFigureOut">
              <a:rPr lang="ru-RU" smtClean="0"/>
              <a:t>01.08.2013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1B2D-119A-435C-84C5-26E670A64C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4F9A-47FB-42C3-98B9-801265AC0F8C}" type="datetimeFigureOut">
              <a:rPr lang="ru-RU" smtClean="0"/>
              <a:t>01.08.2013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1B2D-119A-435C-84C5-26E670A64C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4F9A-47FB-42C3-98B9-801265AC0F8C}" type="datetimeFigureOut">
              <a:rPr lang="ru-RU" smtClean="0"/>
              <a:t>01.08.2013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1B2D-119A-435C-84C5-26E670A64C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4F9A-47FB-42C3-98B9-801265AC0F8C}" type="datetimeFigureOut">
              <a:rPr lang="ru-RU" smtClean="0"/>
              <a:t>01.08.2013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1B2D-119A-435C-84C5-26E670A64C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4F9A-47FB-42C3-98B9-801265AC0F8C}" type="datetimeFigureOut">
              <a:rPr lang="ru-RU" smtClean="0"/>
              <a:t>01.08.2013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1B2D-119A-435C-84C5-26E670A64C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4F9A-47FB-42C3-98B9-801265AC0F8C}" type="datetimeFigureOut">
              <a:rPr lang="ru-RU" smtClean="0"/>
              <a:t>01.08.2013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1B2D-119A-435C-84C5-26E670A64C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4F9A-47FB-42C3-98B9-801265AC0F8C}" type="datetimeFigureOut">
              <a:rPr lang="ru-RU" smtClean="0"/>
              <a:t>01.08.2013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1B2D-119A-435C-84C5-26E670A64C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4F9A-47FB-42C3-98B9-801265AC0F8C}" type="datetimeFigureOut">
              <a:rPr lang="ru-RU" smtClean="0"/>
              <a:t>01.08.2013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1B2D-119A-435C-84C5-26E670A64C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4F9A-47FB-42C3-98B9-801265AC0F8C}" type="datetimeFigureOut">
              <a:rPr lang="ru-RU" smtClean="0"/>
              <a:t>01.08.2013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1B2D-119A-435C-84C5-26E670A64C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4F9A-47FB-42C3-98B9-801265AC0F8C}" type="datetimeFigureOut">
              <a:rPr lang="ru-RU" smtClean="0"/>
              <a:t>01.08.2013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1B2D-119A-435C-84C5-26E670A64C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E4F9A-47FB-42C3-98B9-801265AC0F8C}" type="datetimeFigureOut">
              <a:rPr lang="ru-RU" smtClean="0"/>
              <a:t>01.08.2013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1B2D-119A-435C-84C5-26E670A64C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E4F9A-47FB-42C3-98B9-801265AC0F8C}" type="datetimeFigureOut">
              <a:rPr lang="ru-RU" smtClean="0"/>
              <a:t>01.08.2013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51B2D-119A-435C-84C5-26E670A64C5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02624" cy="211566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Парад кораблей и военно-спортивный праздник</a:t>
            </a:r>
            <a:br>
              <a:rPr lang="ru-RU" dirty="0" smtClean="0"/>
            </a:br>
            <a:r>
              <a:rPr lang="ru-RU" dirty="0" smtClean="0"/>
              <a:t> (Фотоальбом)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Севастополь. Приморский бульвар.</a:t>
            </a:r>
          </a:p>
          <a:p>
            <a:r>
              <a:rPr lang="ru-RU" dirty="0" smtClean="0"/>
              <a:t>28 июля 2013 года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26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724128" cy="4293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N126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764021" y="3573016"/>
            <a:ext cx="4379979" cy="3284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26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6567263" cy="4221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N126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3771900"/>
            <a:ext cx="4114800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N127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067944" y="3050958"/>
            <a:ext cx="5076056" cy="3807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DSCN126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5436096" cy="4077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27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-108012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27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308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N127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216357" y="2276872"/>
            <a:ext cx="6108171" cy="45811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27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249834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N127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283968" y="3212976"/>
            <a:ext cx="4860032" cy="3645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28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651787" y="1988840"/>
            <a:ext cx="6492213" cy="4869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N128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-1" y="0"/>
            <a:ext cx="6204181" cy="4653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28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916149" cy="4437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N128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456843" y="2708921"/>
            <a:ext cx="5687157" cy="4149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28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148064" cy="3861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N128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707904" y="2780928"/>
            <a:ext cx="5436096" cy="4077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28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244075" cy="3933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N128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379979" y="3284984"/>
            <a:ext cx="4764021" cy="3573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02624" cy="211566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День Военно-Морского Флота России и День флоту </a:t>
            </a:r>
            <a:r>
              <a:rPr lang="ru-RU" dirty="0" err="1" smtClean="0"/>
              <a:t>Укра</a:t>
            </a:r>
            <a:r>
              <a:rPr lang="en-US" dirty="0" err="1" smtClean="0"/>
              <a:t>i</a:t>
            </a:r>
            <a:r>
              <a:rPr lang="ru-RU" dirty="0" smtClean="0"/>
              <a:t>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Фотографии </a:t>
            </a:r>
            <a:r>
              <a:rPr lang="ru-RU" smtClean="0"/>
              <a:t>Л.Г.Сухомлиой</a:t>
            </a:r>
            <a:endParaRPr lang="ru-RU" dirty="0" smtClean="0"/>
          </a:p>
          <a:p>
            <a:r>
              <a:rPr lang="ru-RU" dirty="0" smtClean="0"/>
              <a:t>28 июля 2013 года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29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340085" cy="4005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N129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379979" y="3284984"/>
            <a:ext cx="4764021" cy="3573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29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340085" cy="4005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N129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227851" y="2420888"/>
            <a:ext cx="5916149" cy="4437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N129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029200" y="3771900"/>
            <a:ext cx="4114800" cy="308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DSCN129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6588224" cy="49411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N129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29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052053" cy="3789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N130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131840" y="2348880"/>
            <a:ext cx="6012160" cy="4509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30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308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N130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400267" y="1844824"/>
            <a:ext cx="6684234" cy="501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30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860032" cy="36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N130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091947" y="3068960"/>
            <a:ext cx="5052053" cy="3789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30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308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N130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419871" y="2420888"/>
            <a:ext cx="5916149" cy="4437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31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308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N131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987824" y="2240868"/>
            <a:ext cx="6156176" cy="461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31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0"/>
            <a:ext cx="8676456" cy="6507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 DSCN127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26793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01 DSCN127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671392" y="0"/>
            <a:ext cx="5472608" cy="4104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 DSCN125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409194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2 DSCN125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995936" y="0"/>
            <a:ext cx="5148064" cy="686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 DSCN127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4672959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4 DSCN127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355976" y="3266982"/>
            <a:ext cx="4788024" cy="35910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7544" y="4437112"/>
            <a:ext cx="331236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Президенты России и Украины</a:t>
            </a: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 DSCN1278a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3506" y="332656"/>
            <a:ext cx="9100494" cy="6165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4 DSCN128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32656"/>
            <a:ext cx="9267778" cy="6525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25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-1"/>
            <a:ext cx="6084169" cy="4563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N125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187957" y="3140968"/>
            <a:ext cx="4956043" cy="3717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125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628117" cy="4221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N125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851920" y="2888940"/>
            <a:ext cx="5292080" cy="3969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34</Words>
  <Application>Microsoft Office PowerPoint</Application>
  <PresentationFormat>Экран (4:3)</PresentationFormat>
  <Paragraphs>7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Парад кораблей и военно-спортивный праздник  (Фотоальбом)</vt:lpstr>
      <vt:lpstr>День Военно-Морского Флота России и День флоту Украiни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Парад кораблей и военно-спортивный праздник  (Фотоальбом)</dc:title>
  <dc:creator>Сухомлин</dc:creator>
  <cp:lastModifiedBy>Сухомлин</cp:lastModifiedBy>
  <cp:revision>3</cp:revision>
  <dcterms:created xsi:type="dcterms:W3CDTF">2013-08-01T15:47:15Z</dcterms:created>
  <dcterms:modified xsi:type="dcterms:W3CDTF">2013-08-01T16:00:37Z</dcterms:modified>
</cp:coreProperties>
</file>