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60" r:id="rId5"/>
    <p:sldId id="263" r:id="rId6"/>
    <p:sldId id="265" r:id="rId7"/>
    <p:sldId id="267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</p:sldIdLst>
  <p:sldSz cx="9144000" cy="6858000" type="screen4x3"/>
  <p:notesSz cx="6858000" cy="9144000"/>
  <p:photoAlbum layout="2pic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725" y="16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78BCF3-BE5E-48FB-8F87-EC1F32AC6ECC}" type="datetimeFigureOut">
              <a:rPr lang="ru-RU" smtClean="0"/>
              <a:pPr/>
              <a:t>29.03.2014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CEE560-ABAD-4BF8-ABA0-63CE60621A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8895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Фото: Вверху</a:t>
            </a:r>
            <a:r>
              <a:rPr lang="ru-RU" baseline="0" dirty="0" smtClean="0"/>
              <a:t> слева член СП и ССЖ Охрименко Надежда ; Фото вверху справа : первый ряд: </a:t>
            </a:r>
            <a:r>
              <a:rPr lang="ru-RU" baseline="0" dirty="0" err="1" smtClean="0"/>
              <a:t>незн</a:t>
            </a:r>
            <a:r>
              <a:rPr lang="ru-RU" baseline="0" dirty="0" smtClean="0"/>
              <a:t>. Дама + поэт и историк, канд. Философских наук </a:t>
            </a:r>
            <a:r>
              <a:rPr lang="ru-RU" baseline="0" dirty="0" err="1" smtClean="0"/>
              <a:t>Порохин</a:t>
            </a:r>
            <a:r>
              <a:rPr lang="ru-RU" baseline="0" dirty="0" smtClean="0"/>
              <a:t> С.А., + поэт и прозаик, Член Союза писателей СССР и России, академик Международной Славянской Академии , лауреат литературной премии </a:t>
            </a:r>
            <a:r>
              <a:rPr lang="ru-RU" baseline="0" dirty="0" err="1" smtClean="0"/>
              <a:t>К.Симонова</a:t>
            </a:r>
            <a:r>
              <a:rPr lang="ru-RU" baseline="0" dirty="0" smtClean="0"/>
              <a:t> Фомичёв Владимир Тимофеевич +член Союза писателей России Иванов Евгений Фёдорович, во втором ряду: ветеран ВВС </a:t>
            </a:r>
            <a:r>
              <a:rPr lang="ru-RU" baseline="0" dirty="0" err="1" smtClean="0"/>
              <a:t>Коннов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CEE560-ABAD-4BF8-ABA0-63CE60621A58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04714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 первом плане поэт и композитор, член МО Союза </a:t>
            </a:r>
            <a:r>
              <a:rPr lang="ru-RU" dirty="0" smtClean="0"/>
              <a:t>писателей </a:t>
            </a:r>
            <a:r>
              <a:rPr lang="ru-RU" dirty="0" smtClean="0"/>
              <a:t>России,</a:t>
            </a:r>
            <a:r>
              <a:rPr lang="ru-RU" baseline="0" dirty="0" smtClean="0"/>
              <a:t> член ПАНИ, арт-директор Клуба-театра МАЭСТРО, лауреат Всероссийских конкурсов Авторской песни </a:t>
            </a:r>
            <a:r>
              <a:rPr lang="ru-RU" dirty="0" smtClean="0"/>
              <a:t>Сергей Светлов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CEE560-ABAD-4BF8-ABA0-63CE60621A58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53771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Выступление Сергея Светлова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CEE560-ABAD-4BF8-ABA0-63CE60621A58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95476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Выступление протоиерея Олега Безруких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CEE560-ABAD-4BF8-ABA0-63CE60621A58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37485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Вверху Приветственное слово </a:t>
            </a:r>
            <a:r>
              <a:rPr lang="ru-RU" dirty="0" smtClean="0"/>
              <a:t>Ларисы </a:t>
            </a:r>
            <a:r>
              <a:rPr lang="ru-RU" dirty="0" err="1" smtClean="0"/>
              <a:t>Шамиковой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Внизу Александр Сергеевич Шуринов с книгой Марины Михайловны Громыко «Святой</a:t>
            </a:r>
            <a:r>
              <a:rPr lang="ru-RU" baseline="0" dirty="0" smtClean="0"/>
              <a:t> праведный Феодор Кузьмич – Александр </a:t>
            </a:r>
            <a:r>
              <a:rPr lang="en-US" baseline="0" dirty="0" smtClean="0"/>
              <a:t>I</a:t>
            </a:r>
            <a:r>
              <a:rPr lang="ru-RU" baseline="0" dirty="0" smtClean="0"/>
              <a:t> Благословенный. Исследование и материалы к житию».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CEE560-ABAD-4BF8-ABA0-63CE60621A58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34373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Награждение Владимира Комарова Благодарственным</a:t>
            </a:r>
            <a:r>
              <a:rPr lang="ru-RU" baseline="0" dirty="0" smtClean="0"/>
              <a:t> письмом за участие в Открытии памятника императору </a:t>
            </a:r>
            <a:r>
              <a:rPr lang="en-US" baseline="0" dirty="0" smtClean="0"/>
              <a:t> I </a:t>
            </a:r>
            <a:r>
              <a:rPr lang="ru-RU" baseline="0" dirty="0" smtClean="0"/>
              <a:t>Благословенному в селе </a:t>
            </a:r>
            <a:r>
              <a:rPr lang="ru-RU" baseline="0" dirty="0" err="1" smtClean="0"/>
              <a:t>Паниковец</a:t>
            </a:r>
            <a:r>
              <a:rPr lang="ru-RU" baseline="0" dirty="0" smtClean="0"/>
              <a:t> Задонского района 2-3 февраля 2014 года.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CEE560-ABAD-4BF8-ABA0-63CE60621A58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5510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 второй странице: в нижнем левом углу : зам руководителя города Серебряные Пруды Московской области -  Алексеев с коллегой и</a:t>
            </a:r>
          </a:p>
          <a:p>
            <a:r>
              <a:rPr lang="ru-RU" dirty="0" smtClean="0"/>
              <a:t>Член инициативной группы по восстановлению памятного знака в честь императрицы Елизаветы Алексеевна в г. </a:t>
            </a:r>
            <a:r>
              <a:rPr lang="ru-RU" dirty="0" err="1" smtClean="0"/>
              <a:t>Белёве</a:t>
            </a:r>
            <a:r>
              <a:rPr lang="ru-RU" dirty="0" smtClean="0"/>
              <a:t> – Ольга Алексеевна </a:t>
            </a:r>
            <a:r>
              <a:rPr lang="ru-RU" dirty="0" err="1" smtClean="0"/>
              <a:t>Дудникова</a:t>
            </a:r>
            <a:r>
              <a:rPr lang="ru-RU" dirty="0" smtClean="0"/>
              <a:t> с подругой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CEE560-ABAD-4BF8-ABA0-63CE60621A58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00662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 фото сверху слева:</a:t>
            </a:r>
            <a:r>
              <a:rPr lang="ru-RU" baseline="0" dirty="0" smtClean="0"/>
              <a:t> сотрудник  Синодального отдела по взаимодействию церкви и общества Михаил Вячеславович Ефимов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CEE560-ABAD-4BF8-ABA0-63CE60621A58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446295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 фото сверху слева: настоятель Никольского храма в селе Каменка протоиерей</a:t>
            </a:r>
            <a:r>
              <a:rPr lang="ru-RU" baseline="0" dirty="0" smtClean="0"/>
              <a:t> о. Олег Безруких, а справа – настоятель Богоявленского храма в селе </a:t>
            </a:r>
            <a:r>
              <a:rPr lang="ru-RU" baseline="0" dirty="0" err="1" smtClean="0"/>
              <a:t>Паниковец</a:t>
            </a:r>
            <a:r>
              <a:rPr lang="ru-RU" baseline="0" dirty="0" smtClean="0"/>
              <a:t> иерей о. Владислав Нефёдов</a:t>
            </a:r>
            <a:r>
              <a:rPr lang="ru-RU" dirty="0" smtClean="0"/>
              <a:t> из Задонского района Липецкой области.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CEE560-ABAD-4BF8-ABA0-63CE60621A58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89066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Народный артист России </a:t>
            </a:r>
            <a:r>
              <a:rPr lang="ru-RU" b="1" dirty="0" smtClean="0"/>
              <a:t>Кобзев Вячеслав Михайлович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CEE560-ABAD-4BF8-ABA0-63CE60621A58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Народный артист России </a:t>
            </a:r>
            <a:r>
              <a:rPr lang="ru-RU" b="1" dirty="0" smtClean="0"/>
              <a:t>Кобзев Вячеслав Михайлович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CEE560-ABAD-4BF8-ABA0-63CE60621A58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Поэт и писатель, историк</a:t>
            </a:r>
            <a:r>
              <a:rPr lang="ru-RU" baseline="0" dirty="0" smtClean="0"/>
              <a:t> и философ </a:t>
            </a:r>
            <a:r>
              <a:rPr lang="ru-RU" dirty="0" smtClean="0"/>
              <a:t>Сергей Алексеевич </a:t>
            </a:r>
            <a:r>
              <a:rPr lang="ru-RU" dirty="0" err="1" smtClean="0"/>
              <a:t>Порохин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CEE560-ABAD-4BF8-ABA0-63CE60621A58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59001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Заслуженная артистка России </a:t>
            </a:r>
            <a:r>
              <a:rPr lang="ru-RU" dirty="0" err="1" smtClean="0"/>
              <a:t>Улётова</a:t>
            </a:r>
            <a:r>
              <a:rPr lang="ru-RU" baseline="0" dirty="0" smtClean="0"/>
              <a:t> </a:t>
            </a:r>
            <a:r>
              <a:rPr lang="ru-RU" baseline="0" dirty="0" smtClean="0"/>
              <a:t>Галина Михайловна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CEE560-ABAD-4BF8-ABA0-63CE60621A58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139796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Выступление атамана Московской области Международной ОО «</a:t>
            </a:r>
            <a:r>
              <a:rPr lang="ru-RU" dirty="0" err="1" smtClean="0"/>
              <a:t>Всевеликое</a:t>
            </a:r>
            <a:r>
              <a:rPr lang="ru-RU" dirty="0" smtClean="0"/>
              <a:t> Войско Донское» Рыжов Юрий Иванович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CEE560-ABAD-4BF8-ABA0-63CE60621A58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87575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D88CD-B8F7-454B-BE57-B8F5C1EE4F86}" type="datetimeFigureOut">
              <a:rPr lang="ru-RU" smtClean="0"/>
              <a:pPr/>
              <a:t>29.03.2014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EFF67-65AB-4F14-88E2-A51AF33286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D88CD-B8F7-454B-BE57-B8F5C1EE4F86}" type="datetimeFigureOut">
              <a:rPr lang="ru-RU" smtClean="0"/>
              <a:pPr/>
              <a:t>29.03.2014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EFF67-65AB-4F14-88E2-A51AF33286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D88CD-B8F7-454B-BE57-B8F5C1EE4F86}" type="datetimeFigureOut">
              <a:rPr lang="ru-RU" smtClean="0"/>
              <a:pPr/>
              <a:t>29.03.2014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EFF67-65AB-4F14-88E2-A51AF33286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D88CD-B8F7-454B-BE57-B8F5C1EE4F86}" type="datetimeFigureOut">
              <a:rPr lang="ru-RU" smtClean="0"/>
              <a:pPr/>
              <a:t>29.03.2014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EFF67-65AB-4F14-88E2-A51AF33286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D88CD-B8F7-454B-BE57-B8F5C1EE4F86}" type="datetimeFigureOut">
              <a:rPr lang="ru-RU" smtClean="0"/>
              <a:pPr/>
              <a:t>29.03.2014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EFF67-65AB-4F14-88E2-A51AF33286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D88CD-B8F7-454B-BE57-B8F5C1EE4F86}" type="datetimeFigureOut">
              <a:rPr lang="ru-RU" smtClean="0"/>
              <a:pPr/>
              <a:t>29.03.2014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EFF67-65AB-4F14-88E2-A51AF33286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D88CD-B8F7-454B-BE57-B8F5C1EE4F86}" type="datetimeFigureOut">
              <a:rPr lang="ru-RU" smtClean="0"/>
              <a:pPr/>
              <a:t>29.03.2014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EFF67-65AB-4F14-88E2-A51AF33286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D88CD-B8F7-454B-BE57-B8F5C1EE4F86}" type="datetimeFigureOut">
              <a:rPr lang="ru-RU" smtClean="0"/>
              <a:pPr/>
              <a:t>29.03.2014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EFF67-65AB-4F14-88E2-A51AF33286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D88CD-B8F7-454B-BE57-B8F5C1EE4F86}" type="datetimeFigureOut">
              <a:rPr lang="ru-RU" smtClean="0"/>
              <a:pPr/>
              <a:t>29.03.2014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EFF67-65AB-4F14-88E2-A51AF33286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D88CD-B8F7-454B-BE57-B8F5C1EE4F86}" type="datetimeFigureOut">
              <a:rPr lang="ru-RU" smtClean="0"/>
              <a:pPr/>
              <a:t>29.03.2014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EFF67-65AB-4F14-88E2-A51AF33286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D88CD-B8F7-454B-BE57-B8F5C1EE4F86}" type="datetimeFigureOut">
              <a:rPr lang="ru-RU" smtClean="0"/>
              <a:pPr/>
              <a:t>29.03.2014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EFF67-65AB-4F14-88E2-A51AF33286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D88CD-B8F7-454B-BE57-B8F5C1EE4F86}" type="datetimeFigureOut">
              <a:rPr lang="ru-RU" smtClean="0"/>
              <a:pPr/>
              <a:t>29.03.2014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CEFF67-65AB-4F14-88E2-A51AF33286C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916833"/>
            <a:ext cx="7702624" cy="1683618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/>
              <a:t>К 200-летнему юбилею взятия Парижа и капитуляции наполеоновской Франции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3886200"/>
            <a:ext cx="7128792" cy="184705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r>
              <a:rPr lang="ru-RU" dirty="0" smtClean="0"/>
              <a:t>27 марта 2014</a:t>
            </a:r>
          </a:p>
          <a:p>
            <a:r>
              <a:rPr lang="ru-RU" dirty="0" smtClean="0"/>
              <a:t>Москва, Центральный дом журналистов</a:t>
            </a:r>
          </a:p>
          <a:p>
            <a:r>
              <a:rPr lang="ru-RU" dirty="0" smtClean="0"/>
              <a:t>В. </a:t>
            </a:r>
            <a:r>
              <a:rPr lang="ru-RU" dirty="0" err="1" smtClean="0"/>
              <a:t>Сухомлин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008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3068960"/>
            <a:ext cx="4572000" cy="3060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009_thumb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0" y="0"/>
            <a:ext cx="4584866" cy="306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SC_0010_thumb.jpg"/>
          <p:cNvPicPr>
            <a:picLocks noGrp="1" noChangeAspect="1"/>
          </p:cNvPicPr>
          <p:nvPr isPhoto="1"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4625800" y="3068960"/>
            <a:ext cx="4518200" cy="3024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DSC_0011_thumb.jpg"/>
          <p:cNvPicPr>
            <a:picLocks noGrp="1" noChangeAspect="1"/>
          </p:cNvPicPr>
          <p:nvPr isPhoto="1"/>
        </p:nvPicPr>
        <p:blipFill>
          <a:blip r:embed="rId6" cstate="print">
            <a:lum/>
          </a:blip>
          <a:stretch>
            <a:fillRect/>
          </a:stretch>
        </p:blipFill>
        <p:spPr>
          <a:xfrm>
            <a:off x="4559134" y="0"/>
            <a:ext cx="4584866" cy="30689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012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559134" y="0"/>
            <a:ext cx="4584866" cy="306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013_thumb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2089902" y="3068960"/>
            <a:ext cx="5660629" cy="3789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SC_0014_thumb.jpg"/>
          <p:cNvPicPr>
            <a:picLocks noGrp="1" noChangeAspect="1"/>
          </p:cNvPicPr>
          <p:nvPr isPhoto="1"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0" y="0"/>
            <a:ext cx="4584866" cy="30689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16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5337900" cy="3573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017_thumb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3923928" y="3363855"/>
            <a:ext cx="5220072" cy="34941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23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4572000" cy="3060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024_thumb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4625800" y="3068960"/>
            <a:ext cx="4518200" cy="3024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018_thumb.jpg"/>
          <p:cNvPicPr>
            <a:picLocks noGrp="1" noChangeAspect="1"/>
          </p:cNvPicPr>
          <p:nvPr isPhoto="1"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4559134" y="0"/>
            <a:ext cx="4584866" cy="306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SC_0022_thumb.jpg"/>
          <p:cNvPicPr>
            <a:picLocks noGrp="1" noChangeAspect="1"/>
          </p:cNvPicPr>
          <p:nvPr isPhoto="1"/>
        </p:nvPicPr>
        <p:blipFill>
          <a:blip r:embed="rId6" cstate="print">
            <a:lum/>
          </a:blip>
          <a:stretch>
            <a:fillRect/>
          </a:stretch>
        </p:blipFill>
        <p:spPr>
          <a:xfrm>
            <a:off x="0" y="3068960"/>
            <a:ext cx="4572000" cy="30603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27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625800" y="3068960"/>
            <a:ext cx="4518200" cy="3024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028_thumb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4559134" y="0"/>
            <a:ext cx="4584866" cy="306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030_thumb.jpg"/>
          <p:cNvPicPr>
            <a:picLocks noGrp="1" noChangeAspect="1"/>
          </p:cNvPicPr>
          <p:nvPr isPhoto="1"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0" y="0"/>
            <a:ext cx="4572000" cy="3060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SC_0031_thumb.jpg"/>
          <p:cNvPicPr>
            <a:picLocks noGrp="1" noChangeAspect="1"/>
          </p:cNvPicPr>
          <p:nvPr isPhoto="1"/>
        </p:nvPicPr>
        <p:blipFill>
          <a:blip r:embed="rId6" cstate="print">
            <a:lum/>
          </a:blip>
          <a:stretch>
            <a:fillRect/>
          </a:stretch>
        </p:blipFill>
        <p:spPr>
          <a:xfrm>
            <a:off x="0" y="3068960"/>
            <a:ext cx="4625776" cy="30963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32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842781" y="3068960"/>
            <a:ext cx="5660628" cy="3789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035_thumb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4559134" y="0"/>
            <a:ext cx="4584866" cy="306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037_thumb.jpg"/>
          <p:cNvPicPr>
            <a:picLocks noGrp="1" noChangeAspect="1"/>
          </p:cNvPicPr>
          <p:nvPr isPhoto="1"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0" y="0"/>
            <a:ext cx="4584866" cy="30689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042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9144000" cy="61206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4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0"/>
            <a:ext cx="4907595" cy="32849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048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635896" y="3171055"/>
            <a:ext cx="5508104" cy="36869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050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1206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98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39552" y="476672"/>
            <a:ext cx="8064896" cy="539837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907704" y="6237312"/>
            <a:ext cx="561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Шуринов Александр Сергеевич</a:t>
            </a:r>
            <a:endParaRPr lang="ru-RU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992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559134" y="0"/>
            <a:ext cx="4584866" cy="306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993_thumb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0" y="0"/>
            <a:ext cx="4584866" cy="306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SC_0994_thumb.jpg"/>
          <p:cNvPicPr>
            <a:picLocks noGrp="1" noChangeAspect="1"/>
          </p:cNvPicPr>
          <p:nvPr isPhoto="1"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0" y="3068960"/>
            <a:ext cx="4644008" cy="3108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DSC_1003_thumb.jpg"/>
          <p:cNvPicPr>
            <a:picLocks noGrp="1" noChangeAspect="1"/>
          </p:cNvPicPr>
          <p:nvPr isPhoto="1"/>
        </p:nvPicPr>
        <p:blipFill>
          <a:blip r:embed="rId6" cstate="print">
            <a:lum/>
          </a:blip>
          <a:stretch>
            <a:fillRect/>
          </a:stretch>
        </p:blipFill>
        <p:spPr>
          <a:xfrm>
            <a:off x="4625800" y="3068960"/>
            <a:ext cx="4518200" cy="30243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995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4584866" cy="306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998_thumb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4559134" y="0"/>
            <a:ext cx="4584866" cy="306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999_thumb.jpg"/>
          <p:cNvPicPr>
            <a:picLocks noGrp="1" noChangeAspect="1"/>
          </p:cNvPicPr>
          <p:nvPr isPhoto="1"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0" y="3068960"/>
            <a:ext cx="4584866" cy="306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SC_1001_thumb.jpg"/>
          <p:cNvPicPr>
            <a:picLocks noGrp="1" noChangeAspect="1"/>
          </p:cNvPicPr>
          <p:nvPr isPhoto="1"/>
        </p:nvPicPr>
        <p:blipFill>
          <a:blip r:embed="rId6" cstate="print">
            <a:lum/>
          </a:blip>
          <a:stretch>
            <a:fillRect/>
          </a:stretch>
        </p:blipFill>
        <p:spPr>
          <a:xfrm>
            <a:off x="4559134" y="3068960"/>
            <a:ext cx="4584866" cy="30689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1005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4572000" cy="3060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1006_thumb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4572000" y="0"/>
            <a:ext cx="4572000" cy="3060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1007_thumb.jpg"/>
          <p:cNvPicPr>
            <a:picLocks noGrp="1" noChangeAspect="1"/>
          </p:cNvPicPr>
          <p:nvPr isPhoto="1"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0" y="3068960"/>
            <a:ext cx="4572000" cy="3060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SC_1008_thumb.jpg"/>
          <p:cNvPicPr>
            <a:picLocks noGrp="1" noChangeAspect="1"/>
          </p:cNvPicPr>
          <p:nvPr isPhoto="1"/>
        </p:nvPicPr>
        <p:blipFill>
          <a:blip r:embed="rId6" cstate="print">
            <a:lum/>
          </a:blip>
          <a:stretch>
            <a:fillRect/>
          </a:stretch>
        </p:blipFill>
        <p:spPr>
          <a:xfrm>
            <a:off x="4518224" y="2996952"/>
            <a:ext cx="4625776" cy="30963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1009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4584866" cy="306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1010_thumb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4559134" y="0"/>
            <a:ext cx="4584866" cy="306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1011_thumb.jpg"/>
          <p:cNvPicPr>
            <a:picLocks noGrp="1" noChangeAspect="1"/>
          </p:cNvPicPr>
          <p:nvPr isPhoto="1"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0" y="3068960"/>
            <a:ext cx="4572000" cy="3060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SC_1012_thumb.jpg"/>
          <p:cNvPicPr>
            <a:picLocks noGrp="1" noChangeAspect="1"/>
          </p:cNvPicPr>
          <p:nvPr isPhoto="1"/>
        </p:nvPicPr>
        <p:blipFill>
          <a:blip r:embed="rId6" cstate="print">
            <a:lum/>
          </a:blip>
          <a:stretch>
            <a:fillRect/>
          </a:stretch>
        </p:blipFill>
        <p:spPr>
          <a:xfrm>
            <a:off x="4572000" y="3068960"/>
            <a:ext cx="4572000" cy="30603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1013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4584866" cy="306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1014_thumb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4559134" y="0"/>
            <a:ext cx="4584866" cy="306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1015_thumb.jpg"/>
          <p:cNvPicPr>
            <a:picLocks noGrp="1" noChangeAspect="1"/>
          </p:cNvPicPr>
          <p:nvPr isPhoto="1"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0" y="3068960"/>
            <a:ext cx="4625776" cy="3096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SC_1016_thumb.jpg"/>
          <p:cNvPicPr>
            <a:picLocks noGrp="1" noChangeAspect="1"/>
          </p:cNvPicPr>
          <p:nvPr isPhoto="1"/>
        </p:nvPicPr>
        <p:blipFill>
          <a:blip r:embed="rId6" cstate="print">
            <a:lum/>
          </a:blip>
          <a:stretch>
            <a:fillRect/>
          </a:stretch>
        </p:blipFill>
        <p:spPr>
          <a:xfrm>
            <a:off x="4518224" y="3068960"/>
            <a:ext cx="4625776" cy="309634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1403648" y="6309320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Кобзев Вячеслав Михайлович</a:t>
            </a:r>
            <a:endParaRPr lang="ru-RU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1017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4584866" cy="306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1018_thumb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0" y="3068960"/>
            <a:ext cx="4572000" cy="3060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1020_thumb.jpg"/>
          <p:cNvPicPr>
            <a:picLocks noGrp="1" noChangeAspect="1"/>
          </p:cNvPicPr>
          <p:nvPr isPhoto="1"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4559134" y="0"/>
            <a:ext cx="4584866" cy="306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SC_1022_thumb.jpg"/>
          <p:cNvPicPr>
            <a:picLocks noGrp="1" noChangeAspect="1"/>
          </p:cNvPicPr>
          <p:nvPr isPhoto="1"/>
        </p:nvPicPr>
        <p:blipFill>
          <a:blip r:embed="rId6" cstate="print">
            <a:lum/>
          </a:blip>
          <a:stretch>
            <a:fillRect/>
          </a:stretch>
        </p:blipFill>
        <p:spPr>
          <a:xfrm>
            <a:off x="4572000" y="3068960"/>
            <a:ext cx="4572000" cy="30603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001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4584866" cy="306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003_thumb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4559134" y="0"/>
            <a:ext cx="4584866" cy="306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006_thumb.jpg"/>
          <p:cNvPicPr>
            <a:picLocks noGrp="1" noChangeAspect="1"/>
          </p:cNvPicPr>
          <p:nvPr isPhoto="1"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0" y="3068960"/>
            <a:ext cx="4572000" cy="3060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SC_0005_thumb.jpg"/>
          <p:cNvPicPr>
            <a:picLocks noGrp="1" noChangeAspect="1"/>
          </p:cNvPicPr>
          <p:nvPr isPhoto="1"/>
        </p:nvPicPr>
        <p:blipFill>
          <a:blip r:embed="rId6" cstate="print">
            <a:lum/>
          </a:blip>
          <a:stretch>
            <a:fillRect/>
          </a:stretch>
        </p:blipFill>
        <p:spPr>
          <a:xfrm>
            <a:off x="4572000" y="3068960"/>
            <a:ext cx="4572000" cy="30603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338</Words>
  <Application>Microsoft Office PowerPoint</Application>
  <PresentationFormat>Экран (4:3)</PresentationFormat>
  <Paragraphs>46</Paragraphs>
  <Slides>18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К 200-летнему юбилею взятия Парижа и капитуляции наполеоновской Франции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 200-летнему юбилею взятия Парижа и капитуляции наполеоновской Франции</dc:title>
  <dc:creator>Сухомлин</dc:creator>
  <cp:lastModifiedBy>Сухомлин</cp:lastModifiedBy>
  <cp:revision>13</cp:revision>
  <dcterms:created xsi:type="dcterms:W3CDTF">2014-03-28T18:50:41Z</dcterms:created>
  <dcterms:modified xsi:type="dcterms:W3CDTF">2014-03-29T17:49:10Z</dcterms:modified>
</cp:coreProperties>
</file>