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57" r:id="rId4"/>
    <p:sldId id="288" r:id="rId5"/>
    <p:sldId id="264" r:id="rId6"/>
    <p:sldId id="298" r:id="rId7"/>
    <p:sldId id="276" r:id="rId8"/>
    <p:sldId id="277" r:id="rId9"/>
    <p:sldId id="294" r:id="rId10"/>
    <p:sldId id="263" r:id="rId11"/>
    <p:sldId id="272" r:id="rId12"/>
    <p:sldId id="271" r:id="rId13"/>
    <p:sldId id="286" r:id="rId1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920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A7BB329-5A07-41D5-B89A-243C8DB83E3F}" type="datetimeFigureOut">
              <a:rPr lang="ru-RU"/>
              <a:pPr>
                <a:defRPr/>
              </a:pPr>
              <a:t>20.04.2012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5105FF5-8D9C-466F-9538-3B2B6E974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32957C-ED8E-4F44-A633-F2F8BC741F9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633A9-4BBE-4836-9DCF-EA925C7049AB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8C5A1-9AB5-4DA0-9A52-F54164BA273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60FDC-6B5A-4C39-B2FD-9CE4F83FED2B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3BDA4-8DB1-4283-96BE-4BD924983A2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1F6F9-7758-4890-87F6-D1B2599479A0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6F462-D6FC-4971-AF8B-76FB445B4DB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1328-DDFE-4DF2-AB8A-F3A47EA5956E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E4F91-1695-4711-86E5-93CC2BBEE28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ECF17-6E61-417F-AAA8-E724FE1BF513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42F9C-972E-44B3-98A0-5AEDB526BDE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FE348-F9E7-4FED-9A60-01FE0DDDED7B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3A64C-C71B-4145-AF8F-D4CB1C4D8BC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C90B2-55BE-4F60-9B39-1CFE67CA381A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FB1D5-C0A9-41F4-B22D-535B3932F2A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63C9A-EFE2-4681-9E36-6C345DF62B57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F339F-CDDC-42E3-B14D-AC84C17EDB4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06A5D-130D-4BD6-9491-0D3055E53205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8073A-CF87-43D3-A632-F4510126FC8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958FF-433A-4657-A9CD-AF3D7917F5E9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055B-5EA7-4AAA-BB92-DE1236E53F2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14649-095D-4D9F-AF33-C92F6004712E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E251A-B8F2-41ED-9F8C-72C5C5A7CCB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CCA8D4-D840-4648-9361-0D5B30072CBF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C05FBF-73FA-4C07-8009-3530514315A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ctrTitle"/>
          </p:nvPr>
        </p:nvSpPr>
        <p:spPr>
          <a:xfrm>
            <a:off x="684213" y="765175"/>
            <a:ext cx="7772400" cy="251936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8" name="Untertitel 2"/>
          <p:cNvSpPr>
            <a:spLocks noGrp="1"/>
          </p:cNvSpPr>
          <p:nvPr>
            <p:ph type="subTitle" idx="1"/>
          </p:nvPr>
        </p:nvSpPr>
        <p:spPr>
          <a:xfrm>
            <a:off x="1371600" y="4149725"/>
            <a:ext cx="6656388" cy="2303463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Правда о 20 блоке  </a:t>
            </a:r>
          </a:p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55 лет исследований</a:t>
            </a:r>
            <a:endParaRPr lang="ru-RU" sz="4000" b="1" smtClean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Arial" charset="0"/>
              </a:rPr>
              <a:t>(Часть 1)</a:t>
            </a:r>
            <a:endParaRPr lang="de-DE" sz="4000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692150"/>
            <a:ext cx="79216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5116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2"/>
          <p:cNvSpPr txBox="1">
            <a:spLocks noChangeArrowheads="1"/>
          </p:cNvSpPr>
          <p:nvPr/>
        </p:nvSpPr>
        <p:spPr bwMode="auto">
          <a:xfrm>
            <a:off x="5580063" y="5229225"/>
            <a:ext cx="31686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розыскной лист</a:t>
            </a:r>
          </a:p>
          <a:p>
            <a:r>
              <a:rPr lang="ru-RU">
                <a:latin typeface="Calibri" pitchFamily="34" charset="0"/>
              </a:rPr>
              <a:t>криминальной полиции</a:t>
            </a:r>
          </a:p>
          <a:p>
            <a:r>
              <a:rPr lang="ru-RU">
                <a:latin typeface="Calibri" pitchFamily="34" charset="0"/>
              </a:rPr>
              <a:t>на сбежавших военнопленных</a:t>
            </a:r>
          </a:p>
          <a:p>
            <a:r>
              <a:rPr lang="ru-RU">
                <a:latin typeface="Calibri" pitchFamily="34" charset="0"/>
              </a:rPr>
              <a:t>капитан Шепетя В.Н.</a:t>
            </a:r>
          </a:p>
          <a:p>
            <a:r>
              <a:rPr lang="ru-RU">
                <a:latin typeface="Calibri" pitchFamily="34" charset="0"/>
              </a:rPr>
              <a:t>лейтенант Шейко М.Д.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74625"/>
            <a:ext cx="7883525" cy="561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755650" y="6021388"/>
            <a:ext cx="74882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Персональная карточка  лейтенанта Михеенкова А.Э.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с записью – «сбежал и не был пойман»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88913"/>
            <a:ext cx="8243887" cy="598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1473200" y="6211888"/>
            <a:ext cx="6049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перед отправкой в 20 блок концлагеря Маутхаузен</a:t>
            </a:r>
          </a:p>
          <a:p>
            <a:pPr algn="ctr"/>
            <a:r>
              <a:rPr lang="ru-RU">
                <a:latin typeface="Calibri" pitchFamily="34" charset="0"/>
              </a:rPr>
              <a:t> 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из архива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SS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69863"/>
            <a:ext cx="838835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4"/>
          <p:cNvSpPr txBox="1">
            <a:spLocks noChangeArrowheads="1"/>
          </p:cNvSpPr>
          <p:nvPr/>
        </p:nvSpPr>
        <p:spPr bwMode="auto">
          <a:xfrm>
            <a:off x="827088" y="6181725"/>
            <a:ext cx="741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Стена и пулемётная вышка 20 блока  из архива 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SS</a:t>
            </a:r>
            <a:r>
              <a:rPr lang="ru-RU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6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endParaRPr lang="de-DE" smtClean="0"/>
          </a:p>
          <a:p>
            <a:pPr eaLnBrk="1" hangingPunct="1"/>
            <a:endParaRPr lang="de-DE" smtClean="0"/>
          </a:p>
          <a:p>
            <a:pPr eaLnBrk="1" hangingPunct="1">
              <a:buFont typeface="Arial" charset="0"/>
              <a:buNone/>
            </a:pPr>
            <a:endParaRPr lang="de-DE" smtClean="0"/>
          </a:p>
        </p:txBody>
      </p:sp>
      <p:pic>
        <p:nvPicPr>
          <p:cNvPr id="1638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91440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2555875" y="6669088"/>
            <a:ext cx="4895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1852613" y="6300788"/>
            <a:ext cx="48974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           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Концлагерь  Маутхаузен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de-DE" smtClean="0"/>
          </a:p>
          <a:p>
            <a:pPr eaLnBrk="1" hangingPunct="1">
              <a:buFont typeface="Arial" charset="0"/>
              <a:buNone/>
            </a:pPr>
            <a:endParaRPr lang="de-DE" smtClean="0"/>
          </a:p>
        </p:txBody>
      </p:sp>
      <p:pic>
        <p:nvPicPr>
          <p:cNvPr id="1741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470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6"/>
          <p:cNvSpPr txBox="1">
            <a:spLocks noChangeArrowheads="1"/>
          </p:cNvSpPr>
          <p:nvPr/>
        </p:nvSpPr>
        <p:spPr bwMode="auto">
          <a:xfrm>
            <a:off x="2051050" y="5732463"/>
            <a:ext cx="5329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      Концлагерь Маутхаузен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5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Власов Николай Иванович</a:t>
            </a:r>
            <a:r>
              <a:rPr lang="de-DE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de-DE" b="1" smtClean="0">
                <a:latin typeface="Times New Roman" pitchFamily="18" charset="0"/>
                <a:cs typeface="Times New Roman" pitchFamily="18" charset="0"/>
              </a:rPr>
              <a:t>(1916-1945)</a:t>
            </a:r>
          </a:p>
        </p:txBody>
      </p:sp>
      <p:pic>
        <p:nvPicPr>
          <p:cNvPr id="18436" name="Picture 2" descr="C:\Dokumente und Einstellungen\Kaltenbrunner.ACER-909CDE834B\Eigene Dateien\Mauthausen_1.2.11\МАУТХАУЗЕН Мир\ФОТО\img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55600"/>
            <a:ext cx="4105275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feld 7"/>
          <p:cNvSpPr txBox="1">
            <a:spLocks noChangeArrowheads="1"/>
          </p:cNvSpPr>
          <p:nvPr/>
        </p:nvSpPr>
        <p:spPr bwMode="auto">
          <a:xfrm>
            <a:off x="611188" y="5661025"/>
            <a:ext cx="7561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3" y="230188"/>
            <a:ext cx="7839075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8"/>
          <p:cNvSpPr txBox="1">
            <a:spLocks noChangeArrowheads="1"/>
          </p:cNvSpPr>
          <p:nvPr/>
        </p:nvSpPr>
        <p:spPr bwMode="auto">
          <a:xfrm>
            <a:off x="468313" y="6308725"/>
            <a:ext cx="8023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        Власов Н.И. с родителями последняя прижизненное фотография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15888"/>
            <a:ext cx="7537450" cy="565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2700338" y="5949950"/>
            <a:ext cx="45354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Courier New" pitchFamily="49" charset="0"/>
              </a:rPr>
              <a:t>крепость Вюльцбург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6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7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8" name="Textplatzhalt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9" name="Inhaltsplatzhalt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10" name="Picture 2" descr="C:\Dokumente und Einstellungen\Kaltenbrunner.ACER-909CDE834B\Eigene Dateien\Mauthausen_1.2.11\МАУТХАУЗЕН Мир\ФОТО\img0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350"/>
            <a:ext cx="882650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extfeld 4"/>
          <p:cNvSpPr txBox="1">
            <a:spLocks noChangeArrowheads="1"/>
          </p:cNvSpPr>
          <p:nvPr/>
        </p:nvSpPr>
        <p:spPr bwMode="auto">
          <a:xfrm>
            <a:off x="2339975" y="6237288"/>
            <a:ext cx="5761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Александр Филиппович Исупов</a:t>
            </a:r>
            <a:r>
              <a:rPr lang="de-DE" b="1">
                <a:latin typeface="Times New Roman" pitchFamily="18" charset="0"/>
                <a:cs typeface="Times New Roman" pitchFamily="18" charset="0"/>
              </a:rPr>
              <a:t> (1905-1945)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C:\Dokumente und Einstellungen\Kaltenbrunner.ACER-909CDE834B\Eigene Dateien\Mauthausen_1.2.11\МАУТХАУЗЕН Мир\Fotos 13.10.2010\img07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333375"/>
            <a:ext cx="4248150" cy="5688013"/>
          </a:xfrm>
        </p:spPr>
      </p:pic>
      <p:sp>
        <p:nvSpPr>
          <p:cNvPr id="22530" name="Textfeld 4"/>
          <p:cNvSpPr txBox="1">
            <a:spLocks noChangeArrowheads="1"/>
          </p:cNvSpPr>
          <p:nvPr/>
        </p:nvSpPr>
        <p:spPr bwMode="auto">
          <a:xfrm>
            <a:off x="1403350" y="6021388"/>
            <a:ext cx="61928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Кирилл Моисеевич Чубчанков</a:t>
            </a:r>
            <a:r>
              <a:rPr lang="de-DE" sz="2000" b="1">
                <a:latin typeface="Times New Roman" pitchFamily="18" charset="0"/>
                <a:cs typeface="Times New Roman" pitchFamily="18" charset="0"/>
              </a:rPr>
              <a:t>(1909-1945)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827088" y="1196975"/>
            <a:ext cx="74168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Общее число смертников категории „Aktion K“ составило около 5040 человек – и все они за исключением </a:t>
            </a:r>
          </a:p>
          <a:p>
            <a:r>
              <a:rPr lang="ru-RU" sz="4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человек были уничтожены.</a:t>
            </a:r>
          </a:p>
          <a:p>
            <a:r>
              <a:rPr lang="ru-RU" sz="4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Имена 560 установлены.</a:t>
            </a:r>
            <a:endParaRPr lang="ru-RU" sz="440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101</Words>
  <Application>Microsoft Office PowerPoint</Application>
  <PresentationFormat>On-screen Show (4:3)</PresentationFormat>
  <Paragraphs>25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Courier New</vt:lpstr>
      <vt:lpstr>Arial Unicode MS</vt:lpstr>
      <vt:lpstr>Larissa-Design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Überlebenden der „Mühlviertler Hasenjagd“ in der Sowjetunion</dc:title>
  <dc:creator>Kaltenbrunner</dc:creator>
  <cp:lastModifiedBy>Владимир</cp:lastModifiedBy>
  <cp:revision>173</cp:revision>
  <dcterms:created xsi:type="dcterms:W3CDTF">2011-05-22T14:12:35Z</dcterms:created>
  <dcterms:modified xsi:type="dcterms:W3CDTF">2012-04-20T17:24:41Z</dcterms:modified>
</cp:coreProperties>
</file>