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91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420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864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946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147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248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826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441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522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945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37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08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D16D4-F249-4581-872E-FEBC63DC8F78}" type="datetimeFigureOut">
              <a:rPr lang="en-GB" smtClean="0"/>
              <a:t>19/06/2013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35DEA-AFD9-4D2E-8C33-0CC123A86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2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Защита дипломов по программе «Разработчик компьютерных технологий»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ВМК МГУ, 17 тюня 2013г.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08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81157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2404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82933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3134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84532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5533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84709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7408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90515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4621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90525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8152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90535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5658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90541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0411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90558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9264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91346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143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70616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7207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93053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1905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93635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264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93655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1751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93727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85" y="0"/>
            <a:ext cx="98382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059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70759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1752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72752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5010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72813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3428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72954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4868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74937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6172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75407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4748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7_181002 - Copy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323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16</Words>
  <Application>Microsoft Office PowerPoint</Application>
  <PresentationFormat>Widescreen</PresentationFormat>
  <Paragraphs>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Защита дипломов по программе «Разработчик компьютерных технологий»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дипломов по программе «Разработчик компьютерных технологий»</dc:title>
  <dc:creator>Sukhomlin</dc:creator>
  <cp:lastModifiedBy>Sukhomlin</cp:lastModifiedBy>
  <cp:revision>1</cp:revision>
  <dcterms:created xsi:type="dcterms:W3CDTF">2013-06-18T20:01:45Z</dcterms:created>
  <dcterms:modified xsi:type="dcterms:W3CDTF">2013-06-18T20:06:17Z</dcterms:modified>
</cp:coreProperties>
</file>