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7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9" r:id="rId11"/>
    <p:sldId id="271" r:id="rId12"/>
    <p:sldId id="272" r:id="rId13"/>
    <p:sldId id="274" r:id="rId14"/>
    <p:sldId id="275" r:id="rId15"/>
    <p:sldId id="276" r:id="rId16"/>
    <p:sldId id="277" r:id="rId17"/>
    <p:sldId id="278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4" r:id="rId61"/>
    <p:sldId id="325" r:id="rId62"/>
    <p:sldId id="326" r:id="rId63"/>
  </p:sldIdLst>
  <p:sldSz cx="12192000" cy="6858000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6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83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25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28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47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14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3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44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645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349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951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66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5BAB2-7DAD-4940-A575-456A83E03019}" type="datetimeFigureOut">
              <a:rPr lang="en-GB" smtClean="0"/>
              <a:t>25/06/2013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45A97-E2F3-4983-B508-76539C1EC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845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 smtClean="0"/>
              <a:t>13 06 </a:t>
            </a:r>
            <a:r>
              <a:rPr lang="ru-RU" sz="4000" b="1" dirty="0" smtClean="0"/>
              <a:t>2</a:t>
            </a:r>
            <a:r>
              <a:rPr lang="en-GB" sz="4000" b="1" dirty="0" smtClean="0"/>
              <a:t>5</a:t>
            </a:r>
            <a:r>
              <a:rPr lang="ru-RU" sz="4000" b="1" dirty="0" smtClean="0"/>
              <a:t> </a:t>
            </a:r>
            <a:r>
              <a:rPr lang="ru-RU" sz="4000" b="1" dirty="0" smtClean="0"/>
              <a:t>ГАК СПбГУ. Направление 010400 «Информационные технологии»</a:t>
            </a:r>
            <a:br>
              <a:rPr lang="ru-RU" sz="4000" b="1" dirty="0" smtClean="0"/>
            </a:br>
            <a:r>
              <a:rPr lang="ru-RU" sz="4000" b="1" dirty="0" smtClean="0"/>
              <a:t>(бакалавриат)</a:t>
            </a: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/>
              <a:t>СПбГУ 2013 г.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343513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411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5665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433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96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501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9420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525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1657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530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9972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582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4752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001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4726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020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297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051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0409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052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5584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022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4112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134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081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164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444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203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690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235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1775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240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4922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352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4063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361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8127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395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67790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401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18442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461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3296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025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24061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462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5742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530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876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1545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70980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2014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6179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2040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1330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2042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14154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2172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29962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2173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63925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2210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4841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2515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1443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215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11553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2520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78373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2594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94326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2595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83642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032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33162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033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16035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185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88990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191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56737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214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11227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265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41600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270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4024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220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96589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352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26849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402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59002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431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94090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433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54023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531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62907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551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23785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573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38136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3574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93350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4071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61402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40807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4059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253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9118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5034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4259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5034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04310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5041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555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295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5224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300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6808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10374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7609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17</Words>
  <Application>Microsoft Office PowerPoint</Application>
  <PresentationFormat>Widescreen</PresentationFormat>
  <Paragraphs>2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6" baseType="lpstr">
      <vt:lpstr>Arial</vt:lpstr>
      <vt:lpstr>Calibri</vt:lpstr>
      <vt:lpstr>Calibri Light</vt:lpstr>
      <vt:lpstr>Office Theme</vt:lpstr>
      <vt:lpstr>13 06 25 ГАК СПбГУ. Направление 010400 «Информационные технологии» (бакалавриат)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 06 25 ГАК СПбГУ. Направление 010400 «Информационные технологии» (бакалавриат)</dc:title>
  <dc:creator>Sukhomlin</dc:creator>
  <cp:lastModifiedBy>Sukhomlin</cp:lastModifiedBy>
  <cp:revision>1</cp:revision>
  <dcterms:created xsi:type="dcterms:W3CDTF">2013-06-25T19:41:58Z</dcterms:created>
  <dcterms:modified xsi:type="dcterms:W3CDTF">2013-06-25T19:46:44Z</dcterms:modified>
</cp:coreProperties>
</file>