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/>
  <p:notesSz cx="6858000" cy="9144000"/>
  <p:photoAlbum layout="1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5" d="100"/>
          <a:sy n="35" d="100"/>
        </p:scale>
        <p:origin x="1398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BBA3-0A3B-4919-95C2-5B9AFFF5EE29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F0A7-4BDD-4270-A7EB-95CBDF9B2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57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BBA3-0A3B-4919-95C2-5B9AFFF5EE29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F0A7-4BDD-4270-A7EB-95CBDF9B2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320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BBA3-0A3B-4919-95C2-5B9AFFF5EE29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F0A7-4BDD-4270-A7EB-95CBDF9B2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7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BBA3-0A3B-4919-95C2-5B9AFFF5EE29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F0A7-4BDD-4270-A7EB-95CBDF9B2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261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BBA3-0A3B-4919-95C2-5B9AFFF5EE29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F0A7-4BDD-4270-A7EB-95CBDF9B2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417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BBA3-0A3B-4919-95C2-5B9AFFF5EE29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F0A7-4BDD-4270-A7EB-95CBDF9B2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707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BBA3-0A3B-4919-95C2-5B9AFFF5EE29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F0A7-4BDD-4270-A7EB-95CBDF9B2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99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BBA3-0A3B-4919-95C2-5B9AFFF5EE29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F0A7-4BDD-4270-A7EB-95CBDF9B2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327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BBA3-0A3B-4919-95C2-5B9AFFF5EE29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F0A7-4BDD-4270-A7EB-95CBDF9B2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177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BBA3-0A3B-4919-95C2-5B9AFFF5EE29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F0A7-4BDD-4270-A7EB-95CBDF9B2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723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BBA3-0A3B-4919-95C2-5B9AFFF5EE29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F0A7-4BDD-4270-A7EB-95CBDF9B2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92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8BBA3-0A3B-4919-95C2-5B9AFFF5EE29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1F0A7-4BDD-4270-A7EB-95CBDF9B2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280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САФУ. ГАК.</a:t>
            </a:r>
            <a:br>
              <a:rPr lang="ru-RU" dirty="0" smtClean="0"/>
            </a:br>
            <a:r>
              <a:rPr lang="ru-RU" dirty="0" smtClean="0"/>
              <a:t>Прикладная информатика </a:t>
            </a:r>
            <a:br>
              <a:rPr lang="ru-RU" dirty="0" smtClean="0"/>
            </a:br>
            <a:r>
              <a:rPr lang="ru-RU" dirty="0" smtClean="0"/>
              <a:t>(в экономике)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24767"/>
            <a:ext cx="9144000" cy="165576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21 </a:t>
            </a:r>
            <a:r>
              <a:rPr lang="ru-RU" sz="3200" dirty="0" smtClean="0"/>
              <a:t>июня 2013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454536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13243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5560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13333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6968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13339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5563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14602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150" y="685800"/>
            <a:ext cx="3948113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7308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14819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0654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14826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5111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15710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1575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20017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5598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20025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4444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20034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2806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10326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450" y="685800"/>
            <a:ext cx="3465513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55053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24836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2338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24843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21530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24847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96075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30030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66746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30038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13983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30042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5212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31920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80953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31927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113" y="685800"/>
            <a:ext cx="7343775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63625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32717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425" y="685800"/>
            <a:ext cx="3865563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45052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32737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763" y="685800"/>
            <a:ext cx="7354887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6002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10354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09144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33051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7810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33744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5575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33751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03956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34558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1546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34611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05646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34834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02911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34837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15056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34854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98595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61540 (768x102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688" y="685800"/>
            <a:ext cx="7794625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84419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61628 (768x102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4149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10403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5875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11226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3478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11607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688" y="685800"/>
            <a:ext cx="3729037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5274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11933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4254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11944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1178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1_111948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7995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7</Words>
  <Application>Microsoft Office PowerPoint</Application>
  <PresentationFormat>Widescreen</PresentationFormat>
  <Paragraphs>2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 Theme</vt:lpstr>
      <vt:lpstr>САФУ. ГАК. Прикладная информатика  (в экономике)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САФУ. ГАК. Прикладная информатика  (в экономике)</dc:title>
  <dc:creator>Sukhomlin</dc:creator>
  <cp:lastModifiedBy>Sukhomlin</cp:lastModifiedBy>
  <cp:revision>1</cp:revision>
  <dcterms:created xsi:type="dcterms:W3CDTF">2013-06-21T18:42:35Z</dcterms:created>
  <dcterms:modified xsi:type="dcterms:W3CDTF">2013-06-21T18:44:36Z</dcterms:modified>
</cp:coreProperties>
</file>