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2" r:id="rId15"/>
    <p:sldId id="269" r:id="rId16"/>
  </p:sldIdLst>
  <p:sldSz cx="9144000" cy="6858000" type="screen4x3"/>
  <p:notesSz cx="6858000" cy="9144000"/>
  <p:photoAlbum layout="2pic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254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03FE9-A598-4CC3-AE17-AA4A5F52C6E7}" type="datetimeFigureOut">
              <a:rPr lang="ru-RU" smtClean="0"/>
              <a:t>31.10.2013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43792-1295-4A87-94EA-AB9A232115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03FE9-A598-4CC3-AE17-AA4A5F52C6E7}" type="datetimeFigureOut">
              <a:rPr lang="ru-RU" smtClean="0"/>
              <a:t>31.10.2013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43792-1295-4A87-94EA-AB9A232115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03FE9-A598-4CC3-AE17-AA4A5F52C6E7}" type="datetimeFigureOut">
              <a:rPr lang="ru-RU" smtClean="0"/>
              <a:t>31.10.2013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43792-1295-4A87-94EA-AB9A232115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03FE9-A598-4CC3-AE17-AA4A5F52C6E7}" type="datetimeFigureOut">
              <a:rPr lang="ru-RU" smtClean="0"/>
              <a:t>31.10.2013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43792-1295-4A87-94EA-AB9A232115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03FE9-A598-4CC3-AE17-AA4A5F52C6E7}" type="datetimeFigureOut">
              <a:rPr lang="ru-RU" smtClean="0"/>
              <a:t>31.10.2013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43792-1295-4A87-94EA-AB9A232115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03FE9-A598-4CC3-AE17-AA4A5F52C6E7}" type="datetimeFigureOut">
              <a:rPr lang="ru-RU" smtClean="0"/>
              <a:t>31.10.2013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43792-1295-4A87-94EA-AB9A232115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03FE9-A598-4CC3-AE17-AA4A5F52C6E7}" type="datetimeFigureOut">
              <a:rPr lang="ru-RU" smtClean="0"/>
              <a:t>31.10.2013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43792-1295-4A87-94EA-AB9A232115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03FE9-A598-4CC3-AE17-AA4A5F52C6E7}" type="datetimeFigureOut">
              <a:rPr lang="ru-RU" smtClean="0"/>
              <a:t>31.10.2013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43792-1295-4A87-94EA-AB9A232115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03FE9-A598-4CC3-AE17-AA4A5F52C6E7}" type="datetimeFigureOut">
              <a:rPr lang="ru-RU" smtClean="0"/>
              <a:t>31.10.2013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43792-1295-4A87-94EA-AB9A232115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03FE9-A598-4CC3-AE17-AA4A5F52C6E7}" type="datetimeFigureOut">
              <a:rPr lang="ru-RU" smtClean="0"/>
              <a:t>31.10.2013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43792-1295-4A87-94EA-AB9A232115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03FE9-A598-4CC3-AE17-AA4A5F52C6E7}" type="datetimeFigureOut">
              <a:rPr lang="ru-RU" smtClean="0"/>
              <a:t>31.10.2013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43792-1295-4A87-94EA-AB9A232115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003FE9-A598-4CC3-AE17-AA4A5F52C6E7}" type="datetimeFigureOut">
              <a:rPr lang="ru-RU" smtClean="0"/>
              <a:t>31.10.2013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043792-1295-4A87-94EA-AB9A2321158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/>
              <a:t>Устный журнал </a:t>
            </a:r>
            <a:br>
              <a:rPr lang="ru-RU" dirty="0" smtClean="0"/>
            </a:br>
            <a:r>
              <a:rPr lang="ru-RU" dirty="0" smtClean="0"/>
              <a:t>«Ветеран журналистики»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err="1" smtClean="0"/>
              <a:t>ДомЖур</a:t>
            </a:r>
            <a:endParaRPr lang="ru-RU" dirty="0" smtClean="0"/>
          </a:p>
          <a:p>
            <a:r>
              <a:rPr lang="ru-RU" dirty="0" smtClean="0"/>
              <a:t>31 октября 2013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76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764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2456157" y="2348880"/>
            <a:ext cx="6736390" cy="45091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770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51520" y="548680"/>
            <a:ext cx="8498520" cy="56886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77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1917860"/>
            <a:ext cx="7380312" cy="4940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774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5029200" y="0"/>
            <a:ext cx="4114800" cy="27543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776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539552" y="404664"/>
            <a:ext cx="8208912" cy="549477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827584" y="6165304"/>
            <a:ext cx="7488832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Поэтесса </a:t>
            </a:r>
            <a:r>
              <a:rPr lang="ru-RU" sz="2000" b="1" dirty="0" err="1" smtClean="0"/>
              <a:t>Сизова</a:t>
            </a:r>
            <a:r>
              <a:rPr lang="ru-RU" sz="2000" b="1" dirty="0" smtClean="0"/>
              <a:t> Светлана Павловна</a:t>
            </a:r>
            <a:endParaRPr lang="ru-RU" sz="20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77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95536" y="332656"/>
            <a:ext cx="8352928" cy="55911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779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11560" y="188640"/>
            <a:ext cx="7960639" cy="532859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1259632" y="5877272"/>
            <a:ext cx="6912768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Проф. </a:t>
            </a:r>
            <a:r>
              <a:rPr lang="ru-RU" sz="2000" b="1" dirty="0" err="1" smtClean="0"/>
              <a:t>Сурнин</a:t>
            </a:r>
            <a:r>
              <a:rPr lang="ru-RU" sz="2000" b="1" dirty="0" smtClean="0"/>
              <a:t> Сергей Петрович</a:t>
            </a:r>
            <a:endParaRPr lang="ru-RU" sz="20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74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539552" y="332656"/>
            <a:ext cx="8280920" cy="554297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611560" y="6093296"/>
            <a:ext cx="8208912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Поэт Бирюков Владимир Николаевич</a:t>
            </a:r>
            <a:endParaRPr lang="ru-RU" sz="20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742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95536" y="404664"/>
            <a:ext cx="8498520" cy="56886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74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692442" cy="3140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745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559134" y="0"/>
            <a:ext cx="4584866" cy="306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746_thumb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0" y="3212976"/>
            <a:ext cx="4692442" cy="3140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DSC_0747_thumb.jpg"/>
          <p:cNvPicPr>
            <a:picLocks noGrp="1" noChangeAspect="1"/>
          </p:cNvPicPr>
          <p:nvPr isPhoto="1"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4518224" y="3356992"/>
            <a:ext cx="4625776" cy="30963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74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749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2515186" y="2420889"/>
            <a:ext cx="6628814" cy="443711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4427984" y="836712"/>
            <a:ext cx="4176464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«Комсомольский билет»</a:t>
            </a:r>
            <a:endParaRPr lang="ru-RU" sz="20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750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477290" cy="2996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753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3347864" y="2978255"/>
            <a:ext cx="5796136" cy="38797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756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51720" y="0"/>
            <a:ext cx="4968552" cy="70023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75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759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2491725" y="2492896"/>
            <a:ext cx="6521238" cy="436510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4644008" y="764704"/>
            <a:ext cx="3888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Александр Михайлович Иванов</a:t>
            </a:r>
            <a:endParaRPr lang="ru-RU" sz="20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760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761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977304" y="2060848"/>
            <a:ext cx="7166696" cy="479715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4716016" y="620688"/>
            <a:ext cx="4104456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Иван Степанович Лисовский</a:t>
            </a:r>
            <a:endParaRPr lang="ru-RU" sz="20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29</Words>
  <Application>Microsoft Office PowerPoint</Application>
  <PresentationFormat>Экран (4:3)</PresentationFormat>
  <Paragraphs>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Устный журнал  «Ветеран журналистики»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Устный журнал  «Ветеран журналистики»</dc:title>
  <dc:creator>Сухомлин</dc:creator>
  <cp:lastModifiedBy>Сухомлин</cp:lastModifiedBy>
  <cp:revision>4</cp:revision>
  <dcterms:created xsi:type="dcterms:W3CDTF">2013-10-31T14:43:14Z</dcterms:created>
  <dcterms:modified xsi:type="dcterms:W3CDTF">2013-10-31T15:35:21Z</dcterms:modified>
</cp:coreProperties>
</file>