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8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E4D95-8721-4F83-8DB6-7D2F881B71B4}" type="datetimeFigureOut">
              <a:rPr lang="ru-RU" smtClean="0"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1FCEB-6F42-474B-AB6A-F43A5DBC53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630616" cy="33123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/>
              <a:t>Круглый стол</a:t>
            </a: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/>
              <a:t>Участие гражданского общества в развитии условий для научной, творческой и инновационной деятельности детей и  молодежи России».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149080"/>
            <a:ext cx="8064896" cy="17526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Комиссия по науке и инновациям, Российская ассоциация содействия науке</a:t>
            </a:r>
          </a:p>
          <a:p>
            <a:r>
              <a:rPr lang="ru-RU" dirty="0" smtClean="0"/>
              <a:t>8 февраля 2013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260648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699792" y="2646393"/>
            <a:ext cx="6444208" cy="4211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788024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1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988840"/>
            <a:ext cx="7639747" cy="486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2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03848" y="3039987"/>
            <a:ext cx="5940152" cy="381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2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858187"/>
            <a:ext cx="7469460" cy="499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60648"/>
            <a:ext cx="9210643" cy="6165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843809" y="2640857"/>
            <a:ext cx="6300192" cy="421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411760" y="3267454"/>
            <a:ext cx="5364088" cy="3590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4800019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29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284840" y="0"/>
            <a:ext cx="4800018" cy="321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3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276871"/>
            <a:ext cx="6843968" cy="4581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051050"/>
            <a:ext cx="7181333" cy="480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3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188640"/>
            <a:ext cx="9143977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276873"/>
            <a:ext cx="6820382" cy="458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8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64704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4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699792" y="2544457"/>
            <a:ext cx="6444208" cy="4313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37305"/>
            <a:ext cx="9144000" cy="612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8679"/>
            <a:ext cx="9072768" cy="6073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620688"/>
            <a:ext cx="9036401" cy="6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91272" y="2471817"/>
            <a:ext cx="6552728" cy="4386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4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255258"/>
            <a:ext cx="6876256" cy="4602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4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534988"/>
            <a:ext cx="4114800" cy="578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926013" y="457200"/>
            <a:ext cx="3633787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51720" y="2110660"/>
            <a:ext cx="7092280" cy="4747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63022" cy="3284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72001" y="-1"/>
            <a:ext cx="4572000" cy="6882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350597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347864" y="3284611"/>
            <a:ext cx="5796136" cy="3573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83384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75856" y="3378319"/>
            <a:ext cx="5868144" cy="3479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91880" y="3074655"/>
            <a:ext cx="5652120" cy="3783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492896"/>
            <a:ext cx="6521238" cy="436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</Words>
  <Application>Microsoft Office PowerPoint</Application>
  <PresentationFormat>Экран (4:3)</PresentationFormat>
  <Paragraphs>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Круглый стол  «Участие гражданского общества в развитии условий для научной, творческой и инновационной деятельности детей и  молодежи России».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Круглый стол  «Участие гражданского общества в развитии условий для научной, творческой и инновационной деятельности детей и  молодежи России». </dc:title>
  <dc:creator>Сухомлин</dc:creator>
  <cp:lastModifiedBy>Сухомлин</cp:lastModifiedBy>
  <cp:revision>2</cp:revision>
  <dcterms:created xsi:type="dcterms:W3CDTF">2013-02-08T17:29:38Z</dcterms:created>
  <dcterms:modified xsi:type="dcterms:W3CDTF">2013-02-08T17:48:43Z</dcterms:modified>
</cp:coreProperties>
</file>