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photoAlbum layout="2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84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DFCA3D-23EC-44E9-9E08-FC1EE2D9EDEC}" type="datetimeFigureOut">
              <a:rPr lang="ru-RU" smtClean="0"/>
              <a:t>14.02.2013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8B1CA4-90FD-4532-9C54-6A2F34F4D77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/>
              <a:t>Московскому отделению Союза журналистов России быть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14.04.2013</a:t>
            </a:r>
          </a:p>
          <a:p>
            <a:r>
              <a:rPr lang="ru-RU" dirty="0" smtClean="0"/>
              <a:t>Москва, Центральный Дом журналиста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SC_06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7" y="908720"/>
            <a:ext cx="8068215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432950" cy="364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1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746997" y="3284984"/>
            <a:ext cx="5397003" cy="3573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81324" cy="3573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17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23860" y="2924945"/>
            <a:ext cx="5920140" cy="3933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1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114800" cy="277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19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07611" y="2348880"/>
            <a:ext cx="6736390" cy="4509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2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401555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22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949527" y="2780929"/>
            <a:ext cx="6194473" cy="407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2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1" y="0"/>
            <a:ext cx="5139589" cy="3356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2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213329" y="3068960"/>
            <a:ext cx="5930671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62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48590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62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343982" y="0"/>
            <a:ext cx="4800018" cy="3212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Московскому отделению Союза журналистов России быть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Московскому отделению Союза журналистов России быть</dc:title>
  <dc:creator>Сухомлин</dc:creator>
  <cp:lastModifiedBy>Сухомлин</cp:lastModifiedBy>
  <cp:revision>1</cp:revision>
  <dcterms:created xsi:type="dcterms:W3CDTF">2013-02-14T19:09:37Z</dcterms:created>
  <dcterms:modified xsi:type="dcterms:W3CDTF">2013-02-14T19:12:48Z</dcterms:modified>
</cp:coreProperties>
</file>