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6" r:id="rId3"/>
    <p:sldId id="257" r:id="rId4"/>
    <p:sldId id="288" r:id="rId5"/>
    <p:sldId id="264" r:id="rId6"/>
    <p:sldId id="298" r:id="rId7"/>
    <p:sldId id="276" r:id="rId8"/>
    <p:sldId id="277" r:id="rId9"/>
    <p:sldId id="294" r:id="rId10"/>
    <p:sldId id="263" r:id="rId11"/>
    <p:sldId id="272" r:id="rId12"/>
    <p:sldId id="271" r:id="rId13"/>
    <p:sldId id="286" r:id="rId14"/>
    <p:sldId id="280" r:id="rId15"/>
    <p:sldId id="287" r:id="rId16"/>
    <p:sldId id="293" r:id="rId17"/>
    <p:sldId id="283" r:id="rId18"/>
    <p:sldId id="289" r:id="rId19"/>
    <p:sldId id="282" r:id="rId20"/>
    <p:sldId id="285" r:id="rId21"/>
    <p:sldId id="265" r:id="rId22"/>
    <p:sldId id="281" r:id="rId23"/>
    <p:sldId id="292" r:id="rId24"/>
    <p:sldId id="296" r:id="rId25"/>
    <p:sldId id="295" r:id="rId26"/>
    <p:sldId id="297" r:id="rId27"/>
    <p:sldId id="267" r:id="rId2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61A6A-EC8E-47F2-A366-82E26F925776}" type="datetimeFigureOut">
              <a:rPr lang="ru-RU" smtClean="0"/>
              <a:t>09.04.2012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6670A-528F-48EC-962B-A2336945B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340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D6670A-528F-48EC-962B-A2336945BF7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191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49851-BEB3-4098-B2EC-28FEE3F6FA52}" type="datetimeFigureOut">
              <a:rPr lang="de-DE" smtClean="0"/>
              <a:pPr/>
              <a:t>09.04.2012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3E82B-2625-4AE6-A3F5-E21DBEB4A690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2520280"/>
          </a:xfrm>
        </p:spPr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48972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Правда о 20 блоке  </a:t>
            </a:r>
          </a:p>
          <a:p>
            <a:r>
              <a:rPr lang="ru-RU" sz="5400" b="1" dirty="0" smtClean="0">
                <a:solidFill>
                  <a:srgbClr val="FF0000"/>
                </a:solidFill>
              </a:rPr>
              <a:t>55 лет исследований</a:t>
            </a:r>
            <a:endParaRPr lang="de-DE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7920880" cy="3168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511767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112" y="5229200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  <a:r>
              <a:rPr lang="ru-RU" dirty="0" smtClean="0"/>
              <a:t>озыскной лист</a:t>
            </a:r>
          </a:p>
          <a:p>
            <a:r>
              <a:rPr lang="ru-RU" dirty="0"/>
              <a:t>к</a:t>
            </a:r>
            <a:r>
              <a:rPr lang="ru-RU" dirty="0" smtClean="0"/>
              <a:t>риминальной полиции</a:t>
            </a:r>
          </a:p>
          <a:p>
            <a:r>
              <a:rPr lang="ru-RU" dirty="0" smtClean="0"/>
              <a:t>на сбежавших военнопленных</a:t>
            </a:r>
          </a:p>
          <a:p>
            <a:r>
              <a:rPr lang="ru-RU" dirty="0"/>
              <a:t>к</a:t>
            </a:r>
            <a:r>
              <a:rPr lang="ru-RU" dirty="0" smtClean="0"/>
              <a:t>апитан Шепетя В.Н.</a:t>
            </a:r>
          </a:p>
          <a:p>
            <a:r>
              <a:rPr lang="ru-RU" dirty="0" smtClean="0"/>
              <a:t>лейтенант Шейко М.Д.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5104"/>
            <a:ext cx="7884368" cy="56113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021288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Персональная карточка  лейтенанта Михеенкова А.Э.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записью – «сбежал и не был пойман»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244408" cy="59852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3874" y="6211669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еред отправкой в 20 блок концлагеря Маутхаузен</a:t>
            </a:r>
          </a:p>
          <a:p>
            <a:pPr algn="ctr"/>
            <a:r>
              <a:rPr lang="ru-RU" dirty="0" smtClean="0"/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архива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11"/>
            <a:ext cx="8388424" cy="5924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6181273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Стена и пулемётная вышка 20 блока  из архива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5695"/>
            <a:ext cx="8028384" cy="57830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7664" y="6018089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 блок после побега из архива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SS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9263"/>
            <a:ext cx="8172400" cy="5985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4" y="6309320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Погиб при побеге фотография из архива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SS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0291"/>
            <a:ext cx="7921691" cy="59412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6165304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Здесь находился блок смерти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369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 descr="C:\Dokumente und Einstellungen\Kaltenbrunner.ACER-909CDE834B\Eigene Dateien\Mauthausen_1.2.11\МАУТХАУЗЕН Мир\ФОТО\img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412980" cy="5661247"/>
          </a:xfrm>
          <a:prstGeom prst="rect">
            <a:avLst/>
          </a:prstGeom>
          <a:noFill/>
        </p:spPr>
      </p:pic>
      <p:sp>
        <p:nvSpPr>
          <p:cNvPr id="9" name="Textfeld 8"/>
          <p:cNvSpPr txBox="1"/>
          <p:nvPr/>
        </p:nvSpPr>
        <p:spPr>
          <a:xfrm>
            <a:off x="467544" y="5657671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слева на право:</a:t>
            </a:r>
            <a:r>
              <a:rPr lang="de-DE" b="1" dirty="0" smtClean="0"/>
              <a:t> </a:t>
            </a:r>
            <a:r>
              <a:rPr lang="ru-RU" b="1" dirty="0" smtClean="0"/>
              <a:t>Соседко В.И.</a:t>
            </a:r>
            <a:r>
              <a:rPr lang="de-DE" b="1" dirty="0" smtClean="0"/>
              <a:t> (1918-1985), </a:t>
            </a:r>
            <a:r>
              <a:rPr lang="ru-RU" b="1" dirty="0" smtClean="0"/>
              <a:t>Бакланов И.И.</a:t>
            </a:r>
            <a:r>
              <a:rPr lang="de-DE" b="1" dirty="0" smtClean="0"/>
              <a:t>(1915-2002), </a:t>
            </a:r>
            <a:r>
              <a:rPr lang="ru-RU" b="1" dirty="0" smtClean="0"/>
              <a:t>писатель</a:t>
            </a:r>
            <a:r>
              <a:rPr lang="de-DE" b="1" dirty="0" smtClean="0"/>
              <a:t> </a:t>
            </a:r>
            <a:r>
              <a:rPr lang="ru-RU" b="1" dirty="0" smtClean="0"/>
              <a:t>Смирнов С.С.</a:t>
            </a:r>
            <a:r>
              <a:rPr lang="de-DE" b="1" dirty="0" smtClean="0"/>
              <a:t> (1915-1976), </a:t>
            </a:r>
            <a:r>
              <a:rPr lang="ru-RU" b="1" dirty="0" smtClean="0"/>
              <a:t>Михеенков А.Э.</a:t>
            </a:r>
            <a:r>
              <a:rPr lang="de-DE" b="1" dirty="0" smtClean="0"/>
              <a:t> (1916-2004), </a:t>
            </a:r>
            <a:r>
              <a:rPr lang="ru-RU" b="1" dirty="0" smtClean="0"/>
              <a:t>Битюков И.В.</a:t>
            </a:r>
            <a:r>
              <a:rPr lang="de-DE" b="1" dirty="0" smtClean="0"/>
              <a:t>(1912-1970), </a:t>
            </a:r>
            <a:r>
              <a:rPr lang="ru-RU" b="1" dirty="0" smtClean="0"/>
              <a:t>Украинцев В.Н.</a:t>
            </a:r>
            <a:r>
              <a:rPr lang="de-DE" b="1" dirty="0" smtClean="0"/>
              <a:t>(1923-1985), </a:t>
            </a:r>
            <a:r>
              <a:rPr lang="ru-RU" b="1" dirty="0" smtClean="0"/>
              <a:t>журналист </a:t>
            </a:r>
            <a:r>
              <a:rPr lang="de-DE" b="1" dirty="0" smtClean="0"/>
              <a:t> </a:t>
            </a:r>
            <a:r>
              <a:rPr lang="ru-RU" b="1" dirty="0" smtClean="0"/>
              <a:t>Юркова А.С.</a:t>
            </a:r>
            <a:r>
              <a:rPr lang="de-DE" b="1" dirty="0" smtClean="0"/>
              <a:t>(1924), </a:t>
            </a:r>
            <a:r>
              <a:rPr lang="ru-RU" b="1" dirty="0" smtClean="0"/>
              <a:t>Шепетя В.Н.</a:t>
            </a:r>
            <a:r>
              <a:rPr lang="de-DE" b="1" dirty="0" smtClean="0">
                <a:latin typeface="Calibri"/>
              </a:rPr>
              <a:t> (1913-1988).</a:t>
            </a:r>
            <a:r>
              <a:rPr lang="ru-RU" b="1" dirty="0" smtClean="0">
                <a:latin typeface="Calibri"/>
              </a:rPr>
              <a:t>   Москва 1962 год.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>
              <a:buNone/>
            </a:pPr>
            <a:r>
              <a:rPr lang="de-DE" dirty="0" smtClean="0"/>
              <a:t>   </a:t>
            </a:r>
            <a:endParaRPr lang="de-DE" dirty="0"/>
          </a:p>
        </p:txBody>
      </p:sp>
      <p:pic>
        <p:nvPicPr>
          <p:cNvPr id="3074" name="Picture 2" descr="C:\Dokumente und Einstellungen\Kaltenbrunner.ACER-909CDE834B\Eigene Dateien\Mauthausen_1.2.11\МАУТХАУЗЕН Мир\ФОТО\img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5040560" cy="68252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64088" y="5517232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мая 1966 года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город 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Люберцы 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Московской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920"/>
            <a:ext cx="8736215" cy="5760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7" y="6011560"/>
            <a:ext cx="8592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Здесь захоронена урна с прахом жертв фашизма замученных,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 непокорённых в застенках Маутхаузена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de-DE" dirty="0" smtClean="0"/>
          </a:p>
          <a:p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0486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5776" y="666936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853252" y="6300028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Концлагерь  Маутхаузен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374"/>
            <a:ext cx="8236044" cy="54906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3321" y="5989930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ород Люберцы Московской области 2010 год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4032448" cy="5606083"/>
          </a:xfrm>
        </p:spPr>
      </p:pic>
      <p:sp>
        <p:nvSpPr>
          <p:cNvPr id="5" name="TextBox 4"/>
          <p:cNvSpPr txBox="1"/>
          <p:nvPr/>
        </p:nvSpPr>
        <p:spPr>
          <a:xfrm>
            <a:off x="4860032" y="4941168"/>
            <a:ext cx="3744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   Памятник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Рид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Arial Unicode MS"/>
              </a:rPr>
              <a:t>ин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дер Ридмарк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971600" y="5705256"/>
            <a:ext cx="6984776" cy="82008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/>
              </a:rPr>
              <a:t>Монумент в </a:t>
            </a:r>
            <a:r>
              <a:rPr lang="ru-RU" sz="3600" dirty="0" err="1" smtClean="0">
                <a:solidFill>
                  <a:srgbClr val="000000"/>
                </a:solidFill>
                <a:latin typeface="Times New Roman"/>
              </a:rPr>
              <a:t>Галлнойкирхене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700" dirty="0">
                <a:solidFill>
                  <a:srgbClr val="000000"/>
                </a:solidFill>
                <a:latin typeface="Arial Unicode MS"/>
              </a:rPr>
              <a:t/>
            </a:r>
            <a:br>
              <a:rPr lang="ru-RU" sz="2700" dirty="0">
                <a:solidFill>
                  <a:srgbClr val="000000"/>
                </a:solidFill>
                <a:latin typeface="Arial Unicode MS"/>
              </a:rPr>
            </a:br>
            <a:r>
              <a:rPr lang="ru-RU" sz="31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депутат </a:t>
            </a:r>
            <a:r>
              <a:rPr lang="ru-RU" sz="3100" dirty="0">
                <a:solidFill>
                  <a:srgbClr val="000000"/>
                </a:solidFill>
                <a:latin typeface="Times New Roman"/>
                <a:ea typeface="Arial Unicode MS"/>
              </a:rPr>
              <a:t>горсовета </a:t>
            </a:r>
            <a:r>
              <a:rPr lang="ru-RU" sz="31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Руперт Хубер </a:t>
            </a:r>
            <a:endParaRPr lang="de-DE" sz="3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40" y="260648"/>
            <a:ext cx="70104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8280920" cy="5472608"/>
          </a:xfrm>
        </p:spPr>
      </p:pic>
      <p:sp>
        <p:nvSpPr>
          <p:cNvPr id="5" name="TextBox 4"/>
          <p:cNvSpPr txBox="1"/>
          <p:nvPr/>
        </p:nvSpPr>
        <p:spPr>
          <a:xfrm>
            <a:off x="611560" y="616530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                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Церковь в городе Прегартен 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31654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3310"/>
            <a:ext cx="8444428" cy="62713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9712" y="6352194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http://www.obd-memorial.ru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856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516436" cy="61703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5893" y="634067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http://www.podvig-naroda.ru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188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5" y="0"/>
            <a:ext cx="8823960" cy="62712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634067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http://www.dokst.ru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52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за внимание. </a:t>
            </a:r>
            <a:endParaRPr lang="de-DE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47005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51720" y="5733256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Концлагерь Маутхаузен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Власов Николай Иванович</a:t>
            </a:r>
            <a:r>
              <a:rPr lang="de-DE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de-DE" b="1" dirty="0" smtClean="0">
                <a:latin typeface="Times New Roman" pitchFamily="18" charset="0"/>
                <a:cs typeface="Times New Roman" pitchFamily="18" charset="0"/>
              </a:rPr>
              <a:t>(1916-1945)</a:t>
            </a:r>
            <a:endParaRPr lang="de-DE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kumente und Einstellungen\Kaltenbrunner.ACER-909CDE834B\Eigene Dateien\Mauthausen_1.2.11\МАУТХАУЗЕН Мир\ФОТО\img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6275"/>
            <a:ext cx="4104456" cy="5953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611560" y="56612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2" y="230236"/>
            <a:ext cx="7839456" cy="58003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7544" y="6309320"/>
            <a:ext cx="8024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Власов Н.И. с родителями последняя прижизненное фотография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6632"/>
            <a:ext cx="7536836" cy="56526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99792" y="594928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Times New Roman"/>
                <a:ea typeface="Courier New"/>
              </a:rPr>
              <a:t>крепость Вюльцбург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95440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2" descr="C:\Dokumente und Einstellungen\Kaltenbrunner.ACER-909CDE834B\Eigene Dateien\Mauthausen_1.2.11\МАУТХАУЗЕН Мир\ФОТО\img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825995" cy="5877272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2339752" y="6237312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Александр Филиппович Исупов</a:t>
            </a:r>
            <a:r>
              <a:rPr lang="de-DE" b="1" dirty="0" smtClean="0">
                <a:latin typeface="Times New Roman" pitchFamily="18" charset="0"/>
                <a:cs typeface="Times New Roman" pitchFamily="18" charset="0"/>
              </a:rPr>
              <a:t> (1905-1945)</a:t>
            </a:r>
            <a:endParaRPr lang="de-DE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kumente und Einstellungen\Kaltenbrunner.ACER-909CDE834B\Eigene Dateien\Mauthausen_1.2.11\МАУТХАУЗЕН Мир\Fotos 13.10.2010\img0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32656"/>
            <a:ext cx="4248472" cy="5688632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1403648" y="6021288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Кирилл Моисеевич Чубчанков</a:t>
            </a:r>
            <a:r>
              <a:rPr lang="de-DE" sz="2000" b="1" dirty="0" smtClean="0">
                <a:latin typeface="Times New Roman" pitchFamily="18" charset="0"/>
                <a:cs typeface="Times New Roman" pitchFamily="18" charset="0"/>
              </a:rPr>
              <a:t>(1909-1945)</a:t>
            </a:r>
            <a:endParaRPr lang="de-DE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1196752"/>
            <a:ext cx="74168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Общее число смертников категории „</a:t>
            </a:r>
            <a:r>
              <a:rPr lang="ru-RU" sz="4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Aktion</a:t>
            </a:r>
            <a:r>
              <a:rPr lang="ru-RU" sz="4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K“ составило около 5040 человек – и все они за исключением </a:t>
            </a:r>
            <a:endParaRPr lang="ru-RU" sz="44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9 </a:t>
            </a:r>
            <a:r>
              <a:rPr lang="ru-RU" sz="4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человек были уничтожены</a:t>
            </a:r>
            <a:r>
              <a:rPr lang="ru-RU" sz="4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Имена 560 установлены.</a:t>
            </a:r>
            <a:endParaRPr lang="ru-RU" sz="44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084448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254</Words>
  <Application>Microsoft Office PowerPoint</Application>
  <PresentationFormat>Экран (4:3)</PresentationFormat>
  <Paragraphs>43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Larissa-Design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Монумент в Галлнойкирхене  депутат горсовета Руперт Хубер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Überlebenden der „Mühlviertler Hasenjagd“ in der Sowjetunion</dc:title>
  <dc:creator>Kaltenbrunner</dc:creator>
  <cp:lastModifiedBy>Мирослав</cp:lastModifiedBy>
  <cp:revision>172</cp:revision>
  <dcterms:created xsi:type="dcterms:W3CDTF">2011-05-22T14:12:35Z</dcterms:created>
  <dcterms:modified xsi:type="dcterms:W3CDTF">2012-04-09T02:01:02Z</dcterms:modified>
</cp:coreProperties>
</file>