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86" r:id="rId8"/>
    <p:sldId id="268" r:id="rId9"/>
    <p:sldId id="263" r:id="rId10"/>
    <p:sldId id="287" r:id="rId11"/>
    <p:sldId id="288" r:id="rId12"/>
    <p:sldId id="264" r:id="rId13"/>
    <p:sldId id="289" r:id="rId14"/>
    <p:sldId id="290" r:id="rId15"/>
    <p:sldId id="266" r:id="rId16"/>
    <p:sldId id="267" r:id="rId17"/>
    <p:sldId id="269" r:id="rId18"/>
    <p:sldId id="291" r:id="rId19"/>
    <p:sldId id="292" r:id="rId20"/>
    <p:sldId id="272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93" r:id="rId30"/>
    <p:sldId id="282" r:id="rId31"/>
    <p:sldId id="284" r:id="rId32"/>
  </p:sldIdLst>
  <p:sldSz cx="9144000" cy="6858000" type="screen4x3"/>
  <p:notesSz cx="6858000" cy="9144000"/>
  <p:photoAlbum layout="1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772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44979-BF84-41BA-900C-30AB0A27DCAF}" type="datetimeFigureOut">
              <a:rPr lang="ru-RU" smtClean="0"/>
              <a:t>14.12.2012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AA9-CE79-4046-92E3-6CD40872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44979-BF84-41BA-900C-30AB0A27DCAF}" type="datetimeFigureOut">
              <a:rPr lang="ru-RU" smtClean="0"/>
              <a:t>14.12.2012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AA9-CE79-4046-92E3-6CD40872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44979-BF84-41BA-900C-30AB0A27DCAF}" type="datetimeFigureOut">
              <a:rPr lang="ru-RU" smtClean="0"/>
              <a:t>14.12.2012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AA9-CE79-4046-92E3-6CD40872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44979-BF84-41BA-900C-30AB0A27DCAF}" type="datetimeFigureOut">
              <a:rPr lang="ru-RU" smtClean="0"/>
              <a:t>14.12.2012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AA9-CE79-4046-92E3-6CD40872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44979-BF84-41BA-900C-30AB0A27DCAF}" type="datetimeFigureOut">
              <a:rPr lang="ru-RU" smtClean="0"/>
              <a:t>14.12.2012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AA9-CE79-4046-92E3-6CD40872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44979-BF84-41BA-900C-30AB0A27DCAF}" type="datetimeFigureOut">
              <a:rPr lang="ru-RU" smtClean="0"/>
              <a:t>14.12.2012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AA9-CE79-4046-92E3-6CD40872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44979-BF84-41BA-900C-30AB0A27DCAF}" type="datetimeFigureOut">
              <a:rPr lang="ru-RU" smtClean="0"/>
              <a:t>14.12.2012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AA9-CE79-4046-92E3-6CD40872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44979-BF84-41BA-900C-30AB0A27DCAF}" type="datetimeFigureOut">
              <a:rPr lang="ru-RU" smtClean="0"/>
              <a:t>14.12.2012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AA9-CE79-4046-92E3-6CD40872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44979-BF84-41BA-900C-30AB0A27DCAF}" type="datetimeFigureOut">
              <a:rPr lang="ru-RU" smtClean="0"/>
              <a:t>14.12.2012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AA9-CE79-4046-92E3-6CD40872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44979-BF84-41BA-900C-30AB0A27DCAF}" type="datetimeFigureOut">
              <a:rPr lang="ru-RU" smtClean="0"/>
              <a:t>14.12.2012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AA9-CE79-4046-92E3-6CD40872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44979-BF84-41BA-900C-30AB0A27DCAF}" type="datetimeFigureOut">
              <a:rPr lang="ru-RU" smtClean="0"/>
              <a:t>14.12.2012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AA9-CE79-4046-92E3-6CD40872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44979-BF84-41BA-900C-30AB0A27DCAF}" type="datetimeFigureOut">
              <a:rPr lang="ru-RU" smtClean="0"/>
              <a:t>14.12.2012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54AA9-CE79-4046-92E3-6CD4087203E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Фотоальбом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Владимир</a:t>
            </a: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0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55576" y="548680"/>
            <a:ext cx="7772400" cy="51990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71600" y="6165304"/>
            <a:ext cx="72008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К истокам проблемы – разработка С300 (60-е годы)</a:t>
            </a:r>
            <a:endParaRPr lang="ru-RU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0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692696"/>
            <a:ext cx="7772400" cy="520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71600" y="6165304"/>
            <a:ext cx="72008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К истокам проблемы – разработка С300 (60-е годы)</a:t>
            </a:r>
            <a:endParaRPr lang="ru-RU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9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04048" y="548680"/>
            <a:ext cx="3732213" cy="54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9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39552" y="548680"/>
            <a:ext cx="3805237" cy="548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0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620688"/>
            <a:ext cx="7772400" cy="520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0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55576" y="620688"/>
            <a:ext cx="7772400" cy="520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187624" y="6165304"/>
            <a:ext cx="712879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Плата машины центра управления С300 5Э26</a:t>
            </a:r>
            <a:endParaRPr lang="ru-RU" sz="20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9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692696"/>
            <a:ext cx="7772400" cy="50847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971600" y="6165304"/>
            <a:ext cx="72008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Аспиранты ВМК – Пока все понятно</a:t>
            </a:r>
            <a:endParaRPr lang="ru-RU" sz="20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9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76056" y="260648"/>
            <a:ext cx="3746177" cy="6069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8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755576" y="260648"/>
            <a:ext cx="3528392" cy="60970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971600" y="6457890"/>
            <a:ext cx="72008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Аспиранты ВМК – Пока все понятно</a:t>
            </a:r>
            <a:endParaRPr lang="ru-RU" sz="20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0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548680"/>
            <a:ext cx="7920880" cy="539545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43608" y="6237312"/>
            <a:ext cx="7128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Идем дальше. Включаем математическое вещество.</a:t>
            </a:r>
            <a:endParaRPr lang="ru-RU" sz="2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8074207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081" y="548680"/>
            <a:ext cx="827651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8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11560" y="620688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71600" y="6165304"/>
            <a:ext cx="72008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Перед лекцией</a:t>
            </a:r>
            <a:endParaRPr lang="ru-RU" sz="20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0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548680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259632" y="6093296"/>
            <a:ext cx="691276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Добавим абстракции</a:t>
            </a:r>
            <a:endParaRPr lang="ru-RU" sz="20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1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8675"/>
            <a:ext cx="7772400" cy="5199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2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8675"/>
            <a:ext cx="7772400" cy="5199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2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620688"/>
            <a:ext cx="7772400" cy="51387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83568" y="6165304"/>
            <a:ext cx="813690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Вводная лекция завершается. Чудеса начнутся со следующей лекции. </a:t>
            </a:r>
            <a:endParaRPr lang="ru-RU" sz="20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2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548680"/>
            <a:ext cx="7772400" cy="51466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83568" y="6093296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Выяснение того, кто что понял.</a:t>
            </a:r>
            <a:endParaRPr lang="ru-RU" sz="20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2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11560" y="620688"/>
            <a:ext cx="8068764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9592" y="6309320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Выяснение того, кто что понял.</a:t>
            </a:r>
            <a:endParaRPr lang="ru-RU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2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33438"/>
            <a:ext cx="7772400" cy="51911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71600" y="6237312"/>
            <a:ext cx="72008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Аспиранты ВМК – Мудрено однако же.</a:t>
            </a:r>
            <a:endParaRPr lang="ru-RU" sz="20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3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33438"/>
            <a:ext cx="7772400" cy="51911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187624" y="6309320"/>
            <a:ext cx="648072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Этому всегда все понятно, даже чего и не было</a:t>
            </a:r>
            <a:endParaRPr lang="ru-RU" sz="20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3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476672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83568" y="6093296"/>
            <a:ext cx="792088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Продолжение ожидается. Возможно, лекций хватит и на спецкурс</a:t>
            </a:r>
            <a:endParaRPr lang="ru-RU" sz="20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6093296"/>
            <a:ext cx="792088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Продолжение ожидается. Возможно, лекций хватит и на спецкурс</a:t>
            </a:r>
            <a:endParaRPr lang="ru-RU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7954052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8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33438"/>
            <a:ext cx="7772400" cy="51911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71600" y="6165304"/>
            <a:ext cx="72008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Перед лекцией</a:t>
            </a:r>
            <a:endParaRPr lang="ru-RU" sz="20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3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7306" y="260648"/>
            <a:ext cx="8787182" cy="57988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6237312"/>
            <a:ext cx="91440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Профессора кафедры АСВК, лауреаты </a:t>
            </a:r>
            <a:r>
              <a:rPr lang="ru-RU" dirty="0" err="1" smtClean="0"/>
              <a:t>гос.премий</a:t>
            </a:r>
            <a:r>
              <a:rPr lang="ru-RU" dirty="0" smtClean="0"/>
              <a:t>, Г.Г.Рябов, Л.Н.Королев, А.Н.Томилин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3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332656"/>
            <a:ext cx="8612814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7544" y="6093296"/>
            <a:ext cx="820891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Общая фотография участников семинара.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8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55576" y="476672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11560" y="6021288"/>
            <a:ext cx="792088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Руководитель семинара чл.-корр. РАН проф. Лев Николаевич Королев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8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55576" y="476672"/>
            <a:ext cx="7772400" cy="51911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71600" y="6165304"/>
            <a:ext cx="72008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Последние приготовления перед лекцией</a:t>
            </a:r>
            <a:endParaRPr lang="ru-RU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8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548680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71600" y="6165304"/>
            <a:ext cx="72008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Геннадий Георгиевич Рябов – чл.корр. РАН, проф.</a:t>
            </a:r>
            <a:endParaRPr lang="ru-RU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ладимир\Documents\12\12 00 День за днем\12 12 14 Лекция Рябова\Прентация лекции\DSC_01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8040328" cy="53863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1772816"/>
            <a:ext cx="6120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Конструктивный мир </a:t>
            </a:r>
          </a:p>
          <a:p>
            <a:pPr algn="ctr"/>
            <a:r>
              <a:rPr lang="ru-RU" sz="4000" b="1" dirty="0" smtClean="0"/>
              <a:t>Многомерных решеток и</a:t>
            </a:r>
          </a:p>
          <a:p>
            <a:pPr algn="ctr"/>
            <a:r>
              <a:rPr lang="ru-RU" sz="4000" b="1" dirty="0" err="1" smtClean="0"/>
              <a:t>супервычисления</a:t>
            </a:r>
            <a:endParaRPr lang="ru-RU" sz="4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9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5500"/>
            <a:ext cx="7772400" cy="520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9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852738" y="685800"/>
            <a:ext cx="3438525" cy="548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FEFE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163</Words>
  <Application>Microsoft Office PowerPoint</Application>
  <PresentationFormat>Экран (4:3)</PresentationFormat>
  <Paragraphs>26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Фотоальбом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Владимир</dc:creator>
  <cp:lastModifiedBy>Владимир</cp:lastModifiedBy>
  <cp:revision>6</cp:revision>
  <dcterms:created xsi:type="dcterms:W3CDTF">2012-12-14T19:24:08Z</dcterms:created>
  <dcterms:modified xsi:type="dcterms:W3CDTF">2012-12-14T20:11:38Z</dcterms:modified>
</cp:coreProperties>
</file>