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5" r:id="rId16"/>
    <p:sldId id="271" r:id="rId17"/>
    <p:sldId id="273" r:id="rId18"/>
    <p:sldId id="274" r:id="rId19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60" y="9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88B2D-C3CF-4587-B660-43594B3676AC}" type="datetimeFigureOut">
              <a:rPr lang="en-GB" smtClean="0"/>
              <a:t>23/06/2013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CE281-C999-485D-9559-A122892C0E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6844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88B2D-C3CF-4587-B660-43594B3676AC}" type="datetimeFigureOut">
              <a:rPr lang="en-GB" smtClean="0"/>
              <a:t>23/06/2013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CE281-C999-485D-9559-A122892C0E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11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88B2D-C3CF-4587-B660-43594B3676AC}" type="datetimeFigureOut">
              <a:rPr lang="en-GB" smtClean="0"/>
              <a:t>23/06/2013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CE281-C999-485D-9559-A122892C0E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673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88B2D-C3CF-4587-B660-43594B3676AC}" type="datetimeFigureOut">
              <a:rPr lang="en-GB" smtClean="0"/>
              <a:t>23/06/2013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CE281-C999-485D-9559-A122892C0E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7727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88B2D-C3CF-4587-B660-43594B3676AC}" type="datetimeFigureOut">
              <a:rPr lang="en-GB" smtClean="0"/>
              <a:t>23/06/2013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CE281-C999-485D-9559-A122892C0E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5891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88B2D-C3CF-4587-B660-43594B3676AC}" type="datetimeFigureOut">
              <a:rPr lang="en-GB" smtClean="0"/>
              <a:t>23/06/2013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CE281-C999-485D-9559-A122892C0E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04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88B2D-C3CF-4587-B660-43594B3676AC}" type="datetimeFigureOut">
              <a:rPr lang="en-GB" smtClean="0"/>
              <a:t>23/06/2013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CE281-C999-485D-9559-A122892C0E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5698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88B2D-C3CF-4587-B660-43594B3676AC}" type="datetimeFigureOut">
              <a:rPr lang="en-GB" smtClean="0"/>
              <a:t>23/06/2013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CE281-C999-485D-9559-A122892C0E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2854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88B2D-C3CF-4587-B660-43594B3676AC}" type="datetimeFigureOut">
              <a:rPr lang="en-GB" smtClean="0"/>
              <a:t>23/06/2013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CE281-C999-485D-9559-A122892C0E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0277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88B2D-C3CF-4587-B660-43594B3676AC}" type="datetimeFigureOut">
              <a:rPr lang="en-GB" smtClean="0"/>
              <a:t>23/06/2013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CE281-C999-485D-9559-A122892C0E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26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88B2D-C3CF-4587-B660-43594B3676AC}" type="datetimeFigureOut">
              <a:rPr lang="en-GB" smtClean="0"/>
              <a:t>23/06/2013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CE281-C999-485D-9559-A122892C0E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6320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F88B2D-C3CF-4587-B660-43594B3676AC}" type="datetimeFigureOut">
              <a:rPr lang="en-GB" smtClean="0"/>
              <a:t>23/06/2013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3CE281-C999-485D-9559-A122892C0E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251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САФУ. ГАК.</a:t>
            </a:r>
            <a:br>
              <a:rPr lang="ru-RU" dirty="0" smtClean="0"/>
            </a:br>
            <a:r>
              <a:rPr lang="ru-RU" dirty="0" smtClean="0"/>
              <a:t>Прикладная информатика </a:t>
            </a:r>
            <a:br>
              <a:rPr lang="ru-RU" dirty="0" smtClean="0"/>
            </a:br>
            <a:r>
              <a:rPr lang="ru-RU" dirty="0" smtClean="0"/>
              <a:t>(в </a:t>
            </a:r>
            <a:r>
              <a:rPr lang="ru-RU" smtClean="0"/>
              <a:t>экономике</a:t>
            </a:r>
            <a:r>
              <a:rPr lang="ru-RU" smtClean="0"/>
              <a:t>)</a:t>
            </a:r>
            <a:br>
              <a:rPr lang="ru-RU" smtClean="0"/>
            </a:br>
            <a:r>
              <a:rPr lang="ru-RU" smtClean="0"/>
              <a:t>Магистратура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24767"/>
            <a:ext cx="9144000" cy="1655762"/>
          </a:xfrm>
        </p:spPr>
        <p:txBody>
          <a:bodyPr>
            <a:normAutofit/>
          </a:bodyPr>
          <a:lstStyle/>
          <a:p>
            <a:r>
              <a:rPr lang="ru-RU" sz="3200" dirty="0" smtClean="0"/>
              <a:t>22 </a:t>
            </a:r>
            <a:r>
              <a:rPr lang="ru-RU" sz="3200" dirty="0" smtClean="0"/>
              <a:t>июня 2013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9921930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9073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2_110128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416219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3606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2_111703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667896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8376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3476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2_114250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093334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2_120835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84567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2_120841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49246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2_102104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5264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3338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2_102203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687547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2_102207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6044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2_103543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248265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2_103622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3440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2_103958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747484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2_104008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624732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</TotalTime>
  <Words>7</Words>
  <Application>Microsoft Office PowerPoint</Application>
  <PresentationFormat>Widescreen</PresentationFormat>
  <Paragraphs>2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САФУ. ГАК. Прикладная информатика  (в экономике) Магистратура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САФУ. ГАК. Прикладная информатика  (в экономике) Магистратура</dc:title>
  <dc:creator>Sukhomlin</dc:creator>
  <cp:lastModifiedBy>Sukhomlin</cp:lastModifiedBy>
  <cp:revision>1</cp:revision>
  <dcterms:created xsi:type="dcterms:W3CDTF">2013-06-23T06:53:37Z</dcterms:created>
  <dcterms:modified xsi:type="dcterms:W3CDTF">2013-06-23T07:04:34Z</dcterms:modified>
</cp:coreProperties>
</file>