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-1008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6908-54CA-460A-B4DE-06F8DB38CE1F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4A8-792A-4687-854F-834D29CDE8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6908-54CA-460A-B4DE-06F8DB38CE1F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4A8-792A-4687-854F-834D29CDE8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6908-54CA-460A-B4DE-06F8DB38CE1F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4A8-792A-4687-854F-834D29CDE8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6908-54CA-460A-B4DE-06F8DB38CE1F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4A8-792A-4687-854F-834D29CDE8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6908-54CA-460A-B4DE-06F8DB38CE1F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4A8-792A-4687-854F-834D29CDE8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6908-54CA-460A-B4DE-06F8DB38CE1F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4A8-792A-4687-854F-834D29CDE8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6908-54CA-460A-B4DE-06F8DB38CE1F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4A8-792A-4687-854F-834D29CDE8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6908-54CA-460A-B4DE-06F8DB38CE1F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4A8-792A-4687-854F-834D29CDE8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6908-54CA-460A-B4DE-06F8DB38CE1F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4A8-792A-4687-854F-834D29CDE8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6908-54CA-460A-B4DE-06F8DB38CE1F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4A8-792A-4687-854F-834D29CDE8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6908-54CA-460A-B4DE-06F8DB38CE1F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4A8-792A-4687-854F-834D29CDE8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56908-54CA-460A-B4DE-06F8DB38CE1F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604A8-792A-4687-854F-834D29CDE8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052737"/>
            <a:ext cx="7846640" cy="254771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Прогулка </a:t>
            </a:r>
            <a:r>
              <a:rPr lang="ru-RU" b="1" dirty="0" smtClean="0"/>
              <a:t>в горнолыжный центр «Банное»  </a:t>
            </a:r>
            <a:br>
              <a:rPr lang="ru-RU" b="1" dirty="0" smtClean="0"/>
            </a:br>
            <a:r>
              <a:rPr lang="ru-RU" b="1" dirty="0" smtClean="0"/>
              <a:t>(35 км. от  Магнитогорска)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512768" cy="148701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7 декабря 2012 г.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5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692696"/>
            <a:ext cx="8280920" cy="55429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83568" y="6381328"/>
            <a:ext cx="777686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Подъемник, производительностью около 3000 тыс. человек в час</a:t>
            </a:r>
            <a:endParaRPr lang="ru-RU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05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23728" y="3122854"/>
            <a:ext cx="5580113" cy="3735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07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5553052" cy="3717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59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424653" y="0"/>
            <a:ext cx="4719347" cy="315897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940152" y="3140968"/>
            <a:ext cx="3203848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Жаль, что туман упрятал красоты Южного Урала. </a:t>
            </a:r>
          </a:p>
          <a:p>
            <a:r>
              <a:rPr lang="ru-RU" sz="2000" b="1" dirty="0" smtClean="0"/>
              <a:t>В ясную погоду отсюда видны семь озер.</a:t>
            </a:r>
          </a:p>
          <a:p>
            <a:endParaRPr lang="ru-RU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6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332656"/>
            <a:ext cx="8713672" cy="583264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11560" y="6381328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Когда не с кем погреться</a:t>
            </a:r>
            <a:endParaRPr lang="ru-RU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6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6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555776" y="2420888"/>
            <a:ext cx="6628814" cy="44371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283968" y="836712"/>
            <a:ext cx="453650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Ресторан «Горное ущелье» Высота - 942.8 м</a:t>
            </a:r>
            <a:endParaRPr lang="ru-RU" sz="28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6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06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096691" y="2564904"/>
            <a:ext cx="7047310" cy="4293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7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737304"/>
            <a:ext cx="9144000" cy="6120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7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9031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7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283968" y="1412776"/>
            <a:ext cx="4860032" cy="3253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7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620688"/>
            <a:ext cx="8713672" cy="5832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8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404664"/>
            <a:ext cx="8712968" cy="58321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95536" y="638132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Трасса работает 24 часа в сутки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4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Прогулка в центр горнолыжного спорта  </a:t>
            </a:r>
            <a:endParaRPr lang="ru-RU" sz="2400" b="1" dirty="0"/>
          </a:p>
        </p:txBody>
      </p:sp>
      <p:pic>
        <p:nvPicPr>
          <p:cNvPr id="2" name="Рисунок 1" descr="DSC_004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476672"/>
            <a:ext cx="7207605" cy="4824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4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7812152" cy="52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4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4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04664"/>
            <a:ext cx="9144000" cy="6120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4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737305"/>
            <a:ext cx="9144000" cy="612069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ГЛЦ</a:t>
            </a:r>
            <a:r>
              <a:rPr lang="ru-RU" sz="2400" b="1" dirty="0" smtClean="0"/>
              <a:t> "МЕТАЛЛУРГ - МАГНИТОГОРСК" </a:t>
            </a:r>
            <a:r>
              <a:rPr lang="ru-RU" sz="2400" b="1" dirty="0" err="1" smtClean="0"/>
              <a:t>ОАО</a:t>
            </a:r>
            <a:r>
              <a:rPr lang="ru-RU" sz="2400" b="1" dirty="0" smtClean="0"/>
              <a:t> " </a:t>
            </a:r>
          </a:p>
          <a:p>
            <a:pPr algn="ctr"/>
            <a:r>
              <a:rPr lang="ru-RU" sz="2400" b="1" dirty="0" smtClean="0"/>
              <a:t>МАГНИТОГОРСКИЙ МЕТАЛЛУРГИЧЕСКИЙ КОМБИНАТ"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5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692696"/>
            <a:ext cx="8821248" cy="590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5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04663"/>
            <a:ext cx="9144000" cy="6120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5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692696"/>
            <a:ext cx="8821248" cy="590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5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620688"/>
            <a:ext cx="8424936" cy="56393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83568" y="6309320"/>
            <a:ext cx="792088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Юные дарования</a:t>
            </a:r>
            <a:endParaRPr lang="ru-RU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FEFE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78</Words>
  <Application>Microsoft Office PowerPoint</Application>
  <PresentationFormat>Экран (4:3)</PresentationFormat>
  <Paragraphs>12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Прогулка в горнолыжный центр «Банное»   (35 км. от  Магнитогорска)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Прогулка в центр горнолыжного спорта   </dc:title>
  <dc:creator>Сухомлин</dc:creator>
  <cp:lastModifiedBy>Владимир</cp:lastModifiedBy>
  <cp:revision>2</cp:revision>
  <dcterms:created xsi:type="dcterms:W3CDTF">2012-12-09T15:31:46Z</dcterms:created>
  <dcterms:modified xsi:type="dcterms:W3CDTF">2012-12-09T20:34:32Z</dcterms:modified>
</cp:coreProperties>
</file>