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</p:sldIdLst>
  <p:sldSz cx="12192000" cy="6858000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139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6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49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243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506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2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8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152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07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74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613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8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A8F6D-BC82-47FC-8CCB-32DB13E938EA}" type="datetimeFigureOut">
              <a:rPr lang="en-GB" smtClean="0"/>
              <a:t>20/06/2013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32EF8-B7EA-4206-BAD6-C5CC2187FF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273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САФУ. ГАК.</a:t>
            </a:r>
            <a:br>
              <a:rPr lang="ru-RU" dirty="0" smtClean="0"/>
            </a:br>
            <a:r>
              <a:rPr lang="ru-RU" dirty="0" smtClean="0"/>
              <a:t>Прикладная информатика </a:t>
            </a:r>
            <a:br>
              <a:rPr lang="ru-RU" dirty="0" smtClean="0"/>
            </a:br>
            <a:r>
              <a:rPr lang="ru-RU" dirty="0" smtClean="0"/>
              <a:t>(в экономике)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by Sukhomlin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354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25141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8373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2514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9440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0301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13" y="685800"/>
            <a:ext cx="3965575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656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044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9992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071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685800"/>
            <a:ext cx="74803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1537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171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9116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185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0351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313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0918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3142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5168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414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45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Photo Album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by Sukhomlin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987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4709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0648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473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203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5102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5974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3510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4001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4081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1260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4082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5671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4244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1126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42455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3581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4360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4282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4362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8164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21835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016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45025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05129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4504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27639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4513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9682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45443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1785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2191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8551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21916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359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2291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098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2313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4595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2352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0282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19_12352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75" y="685800"/>
            <a:ext cx="360045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8314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10</Words>
  <Application>Microsoft Office PowerPoint</Application>
  <PresentationFormat>Widescreen</PresentationFormat>
  <Paragraphs>4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САФУ. ГАК. Прикладная информатика  (в экономике)</vt:lpstr>
      <vt:lpstr>Photo Album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САФУ. ГАК. Прикладная информатика  (в экономике)</dc:title>
  <dc:creator>Sukhomlin</dc:creator>
  <cp:lastModifiedBy>Sukhomlin</cp:lastModifiedBy>
  <cp:revision>2</cp:revision>
  <dcterms:created xsi:type="dcterms:W3CDTF">2013-06-19T21:35:38Z</dcterms:created>
  <dcterms:modified xsi:type="dcterms:W3CDTF">2013-06-20T06:41:54Z</dcterms:modified>
</cp:coreProperties>
</file>