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9" r:id="rId11"/>
    <p:sldId id="270" r:id="rId12"/>
    <p:sldId id="277" r:id="rId13"/>
    <p:sldId id="279" r:id="rId14"/>
    <p:sldId id="280" r:id="rId15"/>
    <p:sldId id="281" r:id="rId16"/>
    <p:sldId id="284" r:id="rId17"/>
    <p:sldId id="285" r:id="rId18"/>
    <p:sldId id="286" r:id="rId19"/>
    <p:sldId id="287" r:id="rId20"/>
    <p:sldId id="289" r:id="rId21"/>
    <p:sldId id="290" r:id="rId22"/>
    <p:sldId id="291" r:id="rId23"/>
    <p:sldId id="292" r:id="rId24"/>
    <p:sldId id="295" r:id="rId25"/>
    <p:sldId id="296" r:id="rId26"/>
    <p:sldId id="297" r:id="rId27"/>
    <p:sldId id="298" r:id="rId28"/>
    <p:sldId id="301" r:id="rId29"/>
    <p:sldId id="303" r:id="rId30"/>
    <p:sldId id="306" r:id="rId31"/>
    <p:sldId id="308" r:id="rId32"/>
    <p:sldId id="310" r:id="rId33"/>
    <p:sldId id="312" r:id="rId34"/>
    <p:sldId id="313" r:id="rId35"/>
    <p:sldId id="318" r:id="rId36"/>
    <p:sldId id="320" r:id="rId37"/>
    <p:sldId id="322" r:id="rId38"/>
    <p:sldId id="324" r:id="rId39"/>
    <p:sldId id="330" r:id="rId40"/>
    <p:sldId id="331" r:id="rId41"/>
    <p:sldId id="333" r:id="rId42"/>
    <p:sldId id="335" r:id="rId43"/>
    <p:sldId id="338" r:id="rId44"/>
    <p:sldId id="339" r:id="rId45"/>
    <p:sldId id="340" r:id="rId46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22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08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645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57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22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97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62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699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6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8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9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7018E-CA45-487A-BFB7-393ABFBDFCDC}" type="datetimeFigureOut">
              <a:rPr lang="ru-RU" smtClean="0"/>
              <a:t>01.02.2014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5DBAB-A01D-447A-93B1-B065C9773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6438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Фотоальбом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открытия </a:t>
            </a:r>
            <a:r>
              <a:rPr lang="ru-RU" dirty="0"/>
              <a:t>«Общественной приемной-гостиной МО СЖР»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30 января 2014 </a:t>
            </a:r>
            <a:r>
              <a:rPr lang="ru-RU" dirty="0" smtClean="0"/>
              <a:t>г., Москва, Большой зал </a:t>
            </a:r>
            <a:r>
              <a:rPr lang="ru-RU" dirty="0"/>
              <a:t>Центрального дома журналиста </a:t>
            </a:r>
            <a:endParaRPr lang="ru-RU" dirty="0" smtClean="0"/>
          </a:p>
          <a:p>
            <a:r>
              <a:rPr lang="ru-RU" dirty="0" err="1" smtClean="0"/>
              <a:t>В.А.Сухомлин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34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68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1464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69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7958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7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77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78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953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79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912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0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49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3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1362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4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237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5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6595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045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54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6209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8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955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89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3344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90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4210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91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8409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94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823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95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7829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9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3271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97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549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00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1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0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3687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57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6804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09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6850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11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1781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13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2111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15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067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1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4336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21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08667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23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752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25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546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27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362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33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6265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58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9407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34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5221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3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8056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39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02178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42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917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43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321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744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2874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59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30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60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005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62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9640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65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9065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666_thum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7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245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13</Words>
  <Application>Microsoft Office PowerPoint</Application>
  <PresentationFormat>Widescreen</PresentationFormat>
  <Paragraphs>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 Фотоальбом  открытия «Общественной приемной-гостиной МО СЖР»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4</cp:revision>
  <dcterms:created xsi:type="dcterms:W3CDTF">2014-01-31T22:09:04Z</dcterms:created>
  <dcterms:modified xsi:type="dcterms:W3CDTF">2014-02-01T18:21:50Z</dcterms:modified>
</cp:coreProperties>
</file>