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311" r:id="rId4"/>
    <p:sldId id="301" r:id="rId5"/>
    <p:sldId id="263" r:id="rId6"/>
    <p:sldId id="303" r:id="rId7"/>
    <p:sldId id="261" r:id="rId8"/>
    <p:sldId id="260" r:id="rId9"/>
    <p:sldId id="30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304" r:id="rId20"/>
    <p:sldId id="274" r:id="rId21"/>
    <p:sldId id="277" r:id="rId22"/>
    <p:sldId id="278" r:id="rId23"/>
    <p:sldId id="279" r:id="rId24"/>
    <p:sldId id="280" r:id="rId25"/>
    <p:sldId id="281" r:id="rId26"/>
    <p:sldId id="307" r:id="rId27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3" d="100"/>
          <a:sy n="33" d="100"/>
        </p:scale>
        <p:origin x="-1008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607D-7A96-4B20-80D9-B2353759FC03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889C-9941-47AB-BACD-700F70AE5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607D-7A96-4B20-80D9-B2353759FC03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889C-9941-47AB-BACD-700F70AE5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607D-7A96-4B20-80D9-B2353759FC03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889C-9941-47AB-BACD-700F70AE5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607D-7A96-4B20-80D9-B2353759FC03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889C-9941-47AB-BACD-700F70AE5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607D-7A96-4B20-80D9-B2353759FC03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889C-9941-47AB-BACD-700F70AE5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607D-7A96-4B20-80D9-B2353759FC03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889C-9941-47AB-BACD-700F70AE5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607D-7A96-4B20-80D9-B2353759FC03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889C-9941-47AB-BACD-700F70AE5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607D-7A96-4B20-80D9-B2353759FC03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889C-9941-47AB-BACD-700F70AE5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607D-7A96-4B20-80D9-B2353759FC03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889C-9941-47AB-BACD-700F70AE5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607D-7A96-4B20-80D9-B2353759FC03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889C-9941-47AB-BACD-700F70AE5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607D-7A96-4B20-80D9-B2353759FC03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889C-9941-47AB-BACD-700F70AE5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3607D-7A96-4B20-80D9-B2353759FC03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3889C-9941-47AB-BACD-700F70AE5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4632" cy="218767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Магнитогорский государственный университет </a:t>
            </a:r>
            <a:r>
              <a:rPr lang="ru-RU" b="1" dirty="0" smtClean="0"/>
              <a:t>(</a:t>
            </a:r>
            <a:r>
              <a:rPr lang="ru-RU" b="1" dirty="0" err="1" smtClean="0"/>
              <a:t>МаГУ</a:t>
            </a:r>
            <a:r>
              <a:rPr lang="ru-RU" b="1" dirty="0" smtClean="0"/>
              <a:t>) </a:t>
            </a:r>
            <a:r>
              <a:rPr lang="ru-RU" b="1" dirty="0" smtClean="0"/>
              <a:t>глазами московского профессора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6 и 7 декабря 2012 г.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0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427984" y="620688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0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499992" y="3501008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005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323529" y="620688"/>
            <a:ext cx="3672408" cy="54866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</a:t>
            </a:r>
            <a:r>
              <a:rPr lang="ru-RU" sz="2400" b="1" dirty="0" smtClean="0"/>
              <a:t>университет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396335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На кафедре информационных систем, студенческие дипломы </a:t>
            </a:r>
            <a:endParaRPr lang="ru-RU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0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76672"/>
            <a:ext cx="5271234" cy="35283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Встреча с преподавателями</a:t>
            </a:r>
            <a:endParaRPr lang="ru-RU" sz="2400" b="1" dirty="0"/>
          </a:p>
        </p:txBody>
      </p:sp>
      <p:pic>
        <p:nvPicPr>
          <p:cNvPr id="2" name="Рисунок 1" descr="DSC_000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945491" y="2708920"/>
            <a:ext cx="6198509" cy="4149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1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548680"/>
            <a:ext cx="8640960" cy="578397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Прогулка после лекций 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6335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Дворец спорта «Металлург»</a:t>
            </a:r>
            <a:endParaRPr lang="ru-RU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1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476672"/>
            <a:ext cx="8606096" cy="57606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6396335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Храм Вознесенья Господня</a:t>
            </a:r>
            <a:endParaRPr lang="ru-RU" sz="24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1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11163" y="457200"/>
            <a:ext cx="3978275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1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716016" y="476672"/>
            <a:ext cx="4114800" cy="27543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932040" y="4509120"/>
            <a:ext cx="367240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Храм Вознесенья Господня</a:t>
            </a:r>
            <a:endParaRPr lang="ru-RU" sz="20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1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476672"/>
            <a:ext cx="8606096" cy="57606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6396335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Чадит Магнитка</a:t>
            </a:r>
            <a:endParaRPr lang="ru-RU" sz="24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2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86300" y="205105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02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11163" y="457200"/>
            <a:ext cx="3978275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2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692696"/>
            <a:ext cx="8928824" cy="59766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Очередная лекция</a:t>
            </a:r>
            <a:endParaRPr lang="ru-RU" sz="24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2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32656"/>
            <a:ext cx="9144000" cy="61206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23528" y="6457890"/>
            <a:ext cx="849694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Общая фотография со слушателями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</a:t>
            </a:r>
            <a:endParaRPr lang="ru-RU" sz="24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02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76671"/>
            <a:ext cx="9144000" cy="61206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</a:t>
            </a:r>
            <a:endParaRPr lang="ru-RU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_110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76672"/>
            <a:ext cx="9144000" cy="612069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</a:t>
            </a:r>
            <a:r>
              <a:rPr lang="ru-RU" sz="2400" b="1" dirty="0" smtClean="0"/>
              <a:t>(</a:t>
            </a:r>
            <a:r>
              <a:rPr lang="ru-RU" sz="2400" b="1" dirty="0" err="1" smtClean="0"/>
              <a:t>МаГУ</a:t>
            </a:r>
            <a:r>
              <a:rPr lang="ru-RU" sz="2400" b="1" dirty="0" smtClean="0"/>
              <a:t>)</a:t>
            </a:r>
            <a:endParaRPr lang="ru-RU" sz="24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2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66643" y="476672"/>
            <a:ext cx="9210643" cy="61653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</a:t>
            </a:r>
            <a:endParaRPr lang="ru-RU" sz="24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3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76671"/>
            <a:ext cx="9144000" cy="612069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842337"/>
            <a:ext cx="9144000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Встреча с деканом факультета </a:t>
            </a:r>
            <a:r>
              <a:rPr lang="ru-RU" sz="2000" b="1" dirty="0" smtClean="0"/>
              <a:t>информатики </a:t>
            </a:r>
            <a:r>
              <a:rPr lang="ru-RU" sz="2000" b="1" dirty="0" err="1" smtClean="0"/>
              <a:t>Чусавитиной</a:t>
            </a:r>
            <a:r>
              <a:rPr lang="ru-RU" sz="2000" b="1" dirty="0" smtClean="0"/>
              <a:t> Галиной Николаевной, Слева – проф. В.Е. </a:t>
            </a:r>
            <a:r>
              <a:rPr lang="ru-RU" sz="2000" dirty="0" err="1" smtClean="0"/>
              <a:t>Петеляк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Л.З.Давлеткиреева</a:t>
            </a:r>
            <a:r>
              <a:rPr lang="ru-RU" sz="2000" b="1" dirty="0" smtClean="0"/>
              <a:t>, справа – О.Б.Назарова </a:t>
            </a:r>
            <a:endParaRPr lang="ru-RU" sz="20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3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404664"/>
            <a:ext cx="8568952" cy="573577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- </a:t>
            </a:r>
            <a:r>
              <a:rPr lang="ru-RU" sz="2400" b="1" dirty="0" err="1" smtClean="0"/>
              <a:t>МаГУ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027003"/>
            <a:ext cx="91440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Дипломы студентов факультета информатики на всероссийских и международных форумах</a:t>
            </a:r>
            <a:endParaRPr lang="ru-RU" sz="24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3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04664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3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334885" y="2969568"/>
            <a:ext cx="5809115" cy="38884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- </a:t>
            </a:r>
            <a:r>
              <a:rPr lang="ru-RU" sz="2400" b="1" dirty="0" err="1" smtClean="0"/>
              <a:t>МаГУ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139952" y="1196752"/>
            <a:ext cx="500404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Дипломы студентов факультета информатики на всероссийских и международных форумах</a:t>
            </a:r>
            <a:endParaRPr lang="ru-RU" sz="24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3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476672"/>
            <a:ext cx="8532440" cy="57113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- </a:t>
            </a:r>
            <a:r>
              <a:rPr lang="ru-RU" sz="2400" b="1" dirty="0" err="1" smtClean="0"/>
              <a:t>МаГУ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027003"/>
            <a:ext cx="91440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Дипломы студентов факультета информатики на всероссийских и международных форумах</a:t>
            </a:r>
            <a:endParaRPr lang="ru-RU" sz="24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4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476672"/>
            <a:ext cx="8640960" cy="578397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- </a:t>
            </a:r>
            <a:r>
              <a:rPr lang="ru-RU" sz="2400" b="1" dirty="0" err="1" smtClean="0"/>
              <a:t>МаГУ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027003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Выпускники факультета информатики</a:t>
            </a:r>
            <a:endParaRPr lang="ru-RU" sz="24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4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5" y="620688"/>
            <a:ext cx="8175791" cy="547260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- </a:t>
            </a:r>
            <a:r>
              <a:rPr lang="ru-RU" sz="2400" b="1" dirty="0" err="1" smtClean="0"/>
              <a:t>МаГУ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638132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Туалетный шедевр на факультете информатики</a:t>
            </a:r>
            <a:endParaRPr lang="ru-RU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МаГУ</a:t>
            </a:r>
            <a:r>
              <a:rPr lang="ru-RU" sz="2400" b="1" dirty="0" smtClean="0"/>
              <a:t> – программа визита</a:t>
            </a:r>
            <a:endParaRPr lang="ru-RU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76672"/>
            <a:ext cx="4511342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_110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23463"/>
            <a:ext cx="4373811" cy="65345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355976" y="1844824"/>
            <a:ext cx="4788024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Встречающая-принимающая</a:t>
            </a:r>
            <a:r>
              <a:rPr lang="ru-RU" sz="2000" b="1" dirty="0" smtClean="0"/>
              <a:t> сторона:</a:t>
            </a:r>
          </a:p>
          <a:p>
            <a:r>
              <a:rPr lang="ru-RU" sz="2000" b="1" dirty="0" err="1" smtClean="0"/>
              <a:t>Давлеткиреева</a:t>
            </a:r>
            <a:r>
              <a:rPr lang="ru-RU" sz="2000" b="1" dirty="0" smtClean="0"/>
              <a:t> Лилия </a:t>
            </a:r>
            <a:r>
              <a:rPr lang="ru-RU" sz="2000" b="1" dirty="0" err="1" smtClean="0"/>
              <a:t>Зайнитдиновна</a:t>
            </a:r>
            <a:r>
              <a:rPr lang="ru-RU" sz="2000" b="1" dirty="0" smtClean="0"/>
              <a:t>, </a:t>
            </a:r>
          </a:p>
          <a:p>
            <a:r>
              <a:rPr lang="ru-RU" sz="2000" b="1" dirty="0" err="1" smtClean="0"/>
              <a:t>к.п.н</a:t>
            </a:r>
            <a:r>
              <a:rPr lang="ru-RU" sz="2000" b="1" dirty="0" smtClean="0"/>
              <a:t>, доцент кафедры </a:t>
            </a:r>
            <a:r>
              <a:rPr lang="ru-RU" sz="2000" b="1" dirty="0" err="1" smtClean="0"/>
              <a:t>ИС</a:t>
            </a:r>
            <a:r>
              <a:rPr lang="ru-RU" sz="2000" b="1" dirty="0" smtClean="0"/>
              <a:t>, зам.декана по научной работе факультета информатики </a:t>
            </a:r>
            <a:r>
              <a:rPr lang="ru-RU" sz="2000" b="1" dirty="0" err="1" smtClean="0"/>
              <a:t>МаГУ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</a:t>
            </a:r>
            <a:endParaRPr lang="ru-RU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0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56983"/>
            <a:ext cx="9144000" cy="612069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МаГУ</a:t>
            </a:r>
            <a:r>
              <a:rPr lang="ru-RU" sz="2400" b="1" dirty="0" smtClean="0"/>
              <a:t>: встреча с Вождем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6335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Президент и основатель </a:t>
            </a:r>
            <a:r>
              <a:rPr lang="ru-RU" sz="2400" b="1" dirty="0" err="1" smtClean="0"/>
              <a:t>МаГУ</a:t>
            </a:r>
            <a:r>
              <a:rPr lang="ru-RU" sz="2400" b="1" dirty="0" smtClean="0"/>
              <a:t> Валентин Федорович Романов</a:t>
            </a:r>
            <a:endParaRPr lang="ru-RU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9952" y="1844824"/>
            <a:ext cx="5004048" cy="26161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Статья В.Ф.Романова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400" dirty="0" smtClean="0"/>
              <a:t>"Сегодня предельно формализована и доведена до абсурда система оценки качества работы в высших учебных заведениях"</a:t>
            </a:r>
          </a:p>
          <a:p>
            <a:pPr algn="ctr"/>
            <a:endParaRPr lang="ru-RU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139952" cy="695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_111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476672"/>
            <a:ext cx="8672898" cy="568824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237312"/>
            <a:ext cx="914400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У </a:t>
            </a:r>
            <a:r>
              <a:rPr lang="ru-RU" sz="2000" b="1" dirty="0" smtClean="0"/>
              <a:t>проректора </a:t>
            </a:r>
            <a:r>
              <a:rPr lang="ru-RU" sz="2000" b="1" dirty="0" err="1" smtClean="0"/>
              <a:t>Овчинниковой</a:t>
            </a:r>
            <a:r>
              <a:rPr lang="ru-RU" sz="2000" b="1" dirty="0" smtClean="0"/>
              <a:t> Ирины Григорьевны (справа), слева </a:t>
            </a:r>
            <a:r>
              <a:rPr lang="ru-RU" sz="2000" b="1" dirty="0" err="1" smtClean="0"/>
              <a:t>Л.З.Давлеткиреева</a:t>
            </a:r>
            <a:r>
              <a:rPr lang="ru-RU" sz="2000" b="1" dirty="0" smtClean="0"/>
              <a:t> </a:t>
            </a:r>
            <a:r>
              <a:rPr lang="ru-RU" sz="2000" b="1" dirty="0" smtClean="0"/>
              <a:t>и О.Б.Назарова </a:t>
            </a:r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_110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476672"/>
            <a:ext cx="8712968" cy="58321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0" y="6396335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Перед лекцией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</a:t>
            </a:r>
            <a:endParaRPr lang="ru-RU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_110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8808" y="548681"/>
            <a:ext cx="8713671" cy="58326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0" y="6396335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Перед лекцией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Магнитогорский государственный университет </a:t>
            </a:r>
            <a:endParaRPr lang="ru-RU"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FEFE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234</Words>
  <Application>Microsoft Office PowerPoint</Application>
  <PresentationFormat>Экран (4:3)</PresentationFormat>
  <Paragraphs>44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Магнитогорский государственный университет (МаГУ) глазами московского профессора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Сухомлин</dc:creator>
  <cp:lastModifiedBy>Владимир</cp:lastModifiedBy>
  <cp:revision>9</cp:revision>
  <dcterms:created xsi:type="dcterms:W3CDTF">2012-12-09T13:18:44Z</dcterms:created>
  <dcterms:modified xsi:type="dcterms:W3CDTF">2012-12-10T07:43:43Z</dcterms:modified>
</cp:coreProperties>
</file>