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0" r:id="rId3"/>
    <p:sldId id="257" r:id="rId4"/>
    <p:sldId id="258" r:id="rId5"/>
    <p:sldId id="259" r:id="rId6"/>
    <p:sldId id="260" r:id="rId7"/>
    <p:sldId id="261" r:id="rId8"/>
    <p:sldId id="263" r:id="rId9"/>
    <p:sldId id="266" r:id="rId10"/>
    <p:sldId id="269" r:id="rId11"/>
    <p:sldId id="271" r:id="rId12"/>
    <p:sldId id="274" r:id="rId13"/>
    <p:sldId id="275" r:id="rId14"/>
    <p:sldId id="277" r:id="rId15"/>
    <p:sldId id="279" r:id="rId16"/>
  </p:sldIdLst>
  <p:sldSz cx="12192000" cy="6858000"/>
  <p:notesSz cx="6858000" cy="9144000"/>
  <p:photoAlbum layout="2pic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672" y="-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03EB9-11A4-43BE-95AF-00235FDB6047}" type="datetimeFigureOut">
              <a:rPr lang="en-GB" smtClean="0"/>
              <a:t>30/05/2013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010C-AF4D-4DEC-869A-B936A5BCC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80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03EB9-11A4-43BE-95AF-00235FDB6047}" type="datetimeFigureOut">
              <a:rPr lang="en-GB" smtClean="0"/>
              <a:t>30/05/2013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010C-AF4D-4DEC-869A-B936A5BCC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669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03EB9-11A4-43BE-95AF-00235FDB6047}" type="datetimeFigureOut">
              <a:rPr lang="en-GB" smtClean="0"/>
              <a:t>30/05/2013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010C-AF4D-4DEC-869A-B936A5BCC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2613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03EB9-11A4-43BE-95AF-00235FDB6047}" type="datetimeFigureOut">
              <a:rPr lang="en-GB" smtClean="0"/>
              <a:t>30/05/2013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010C-AF4D-4DEC-869A-B936A5BCC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94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03EB9-11A4-43BE-95AF-00235FDB6047}" type="datetimeFigureOut">
              <a:rPr lang="en-GB" smtClean="0"/>
              <a:t>30/05/2013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010C-AF4D-4DEC-869A-B936A5BCC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7444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03EB9-11A4-43BE-95AF-00235FDB6047}" type="datetimeFigureOut">
              <a:rPr lang="en-GB" smtClean="0"/>
              <a:t>30/05/2013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010C-AF4D-4DEC-869A-B936A5BCC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1856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03EB9-11A4-43BE-95AF-00235FDB6047}" type="datetimeFigureOut">
              <a:rPr lang="en-GB" smtClean="0"/>
              <a:t>30/05/2013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010C-AF4D-4DEC-869A-B936A5BCC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871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03EB9-11A4-43BE-95AF-00235FDB6047}" type="datetimeFigureOut">
              <a:rPr lang="en-GB" smtClean="0"/>
              <a:t>30/05/2013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010C-AF4D-4DEC-869A-B936A5BCC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39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03EB9-11A4-43BE-95AF-00235FDB6047}" type="datetimeFigureOut">
              <a:rPr lang="en-GB" smtClean="0"/>
              <a:t>30/05/2013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010C-AF4D-4DEC-869A-B936A5BCC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7960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03EB9-11A4-43BE-95AF-00235FDB6047}" type="datetimeFigureOut">
              <a:rPr lang="en-GB" smtClean="0"/>
              <a:t>30/05/2013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010C-AF4D-4DEC-869A-B936A5BCC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825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03EB9-11A4-43BE-95AF-00235FDB6047}" type="datetimeFigureOut">
              <a:rPr lang="en-GB" smtClean="0"/>
              <a:t>30/05/2013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0010C-AF4D-4DEC-869A-B936A5BCC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81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03EB9-11A4-43BE-95AF-00235FDB6047}" type="datetimeFigureOut">
              <a:rPr lang="en-GB" smtClean="0"/>
              <a:t>30/05/2013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B0010C-AF4D-4DEC-869A-B936A5BCC90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2050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hingle">
          <a:fgClr>
            <a:schemeClr val="accent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Устный журнал </a:t>
            </a:r>
            <a:br>
              <a:rPr lang="ru-RU" dirty="0" smtClean="0"/>
            </a:br>
            <a:r>
              <a:rPr lang="ru-RU" dirty="0" smtClean="0"/>
              <a:t>«Ветеран журналистики»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800" dirty="0" smtClean="0"/>
              <a:t>Москва, ДомЖур</a:t>
            </a:r>
          </a:p>
          <a:p>
            <a:r>
              <a:rPr lang="ru-RU" sz="2800" dirty="0" smtClean="0"/>
              <a:t>16 мая 2013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56491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418 (1024x685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010164" cy="46892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DSC_0422 (1024x685)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9477" y="2544501"/>
            <a:ext cx="6412523" cy="428945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5256186" y="3234652"/>
            <a:ext cx="1679627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Тишков Г.Г.</a:t>
            </a: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08166" y="2144391"/>
            <a:ext cx="5083834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С.П. Сизова  – авторские стихи о Победе</a:t>
            </a:r>
            <a:endParaRPr lang="en-GB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0" y="4689230"/>
            <a:ext cx="5083834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Т.К.Леонова– авторские стихи о войне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3114937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_0430 (1024x685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785" y="2333289"/>
            <a:ext cx="6764215" cy="45247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DSC_0425 (1024x685)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6782333" cy="453683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0" y="4536830"/>
            <a:ext cx="5083834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А.М. Иванов – авторские стихи о войне</a:t>
            </a:r>
            <a:endParaRPr lang="en-GB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108166" y="1564970"/>
            <a:ext cx="5083834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А.Б.Гусев – награжден памятной медали «100 лет газете Правда»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296986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_0436 (1024x685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93" y="105507"/>
            <a:ext cx="10539046" cy="704976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7108166" y="105507"/>
            <a:ext cx="5083834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Н.Я. Зимина– отрывки из книги об отце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152231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_0439 (1024x685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846" y="2388181"/>
            <a:ext cx="6682154" cy="4469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DSC_0438 (1024x685)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6659655" cy="445476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6659654" y="0"/>
            <a:ext cx="5532346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/>
              <a:t>Л.Ю.Смарандова –о предназначении России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119102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SC_0446 (1024x685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1547" y="2023695"/>
            <a:ext cx="7227042" cy="4834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DSC_0444 (1024x685)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799859" cy="454855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6799857" y="-1"/>
            <a:ext cx="5378731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Е.А. Лебедев- исполнил цикл советских песен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65265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448 (1024x685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638800" cy="3771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DSC_0449 (1024x685)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5253" y="1978447"/>
            <a:ext cx="7294685" cy="48795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753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287" y="1"/>
            <a:ext cx="11967713" cy="948905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Участники заседания УЖ от 30 мая 2013 года</a:t>
            </a:r>
            <a:endParaRPr lang="en-GB" sz="28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7182753"/>
              </p:ext>
            </p:extLst>
          </p:nvPr>
        </p:nvGraphicFramePr>
        <p:xfrm>
          <a:off x="948905" y="1155940"/>
          <a:ext cx="10869284" cy="563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76818"/>
                <a:gridCol w="5492466"/>
              </a:tblGrid>
              <a:tr h="5516005">
                <a:tc>
                  <a:txBody>
                    <a:bodyPr/>
                    <a:lstStyle/>
                    <a:p>
                      <a:pPr lvl="0"/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Аввакумока М.Н.</a:t>
                      </a:r>
                      <a:endParaRPr lang="en-GB" sz="2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Ананьина Т.А.</a:t>
                      </a:r>
                      <a:endParaRPr lang="en-GB" sz="2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Булатова- Царёва Т.И.</a:t>
                      </a:r>
                      <a:endParaRPr lang="en-GB" sz="2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Васильев А.И.</a:t>
                      </a:r>
                      <a:endParaRPr lang="en-GB" sz="2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Гусев А.Б.</a:t>
                      </a:r>
                      <a:endParaRPr lang="en-GB" sz="2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Зимина Н.Я.</a:t>
                      </a:r>
                      <a:endParaRPr lang="en-GB" sz="2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Иванов А.М.</a:t>
                      </a:r>
                      <a:endParaRPr lang="en-GB" sz="2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Костина Е.Н.</a:t>
                      </a:r>
                      <a:endParaRPr lang="en-GB" sz="2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Ларионова Л.В.</a:t>
                      </a:r>
                      <a:endParaRPr lang="en-GB" sz="2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Лебедев Е.А.</a:t>
                      </a:r>
                      <a:endParaRPr lang="en-GB" sz="2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Леонова Т.К.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Охрименко Н.Н.</a:t>
                      </a:r>
                      <a:endParaRPr lang="en-GB" sz="2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endParaRPr lang="en-GB" sz="2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Святошенко В.А.</a:t>
                      </a:r>
                      <a:endParaRPr lang="en-GB" sz="2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Сизова С.П.</a:t>
                      </a:r>
                      <a:endParaRPr lang="en-GB" sz="2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Синадский Е.Н.</a:t>
                      </a:r>
                      <a:endParaRPr lang="en-GB" sz="2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Смарандова Л.Ю.</a:t>
                      </a:r>
                      <a:endParaRPr lang="en-GB" sz="2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Станишич Й.</a:t>
                      </a:r>
                      <a:endParaRPr lang="en-GB" sz="2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Сухомлин В.А.</a:t>
                      </a:r>
                      <a:endParaRPr lang="en-GB" sz="2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Тверитнева Е.И.</a:t>
                      </a:r>
                      <a:endParaRPr lang="en-GB" sz="2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Тишков Г.Г.</a:t>
                      </a:r>
                      <a:endParaRPr lang="en-GB" sz="2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Тришин П.Ф.</a:t>
                      </a:r>
                      <a:endParaRPr lang="en-GB" sz="2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Тришкин П.Ф.</a:t>
                      </a:r>
                      <a:endParaRPr lang="en-GB" sz="2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Француз Д.П.</a:t>
                      </a:r>
                      <a:endParaRPr lang="en-GB" sz="2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ru-RU" sz="2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Хасанова Э.М.</a:t>
                      </a:r>
                      <a:endParaRPr lang="en-GB" sz="2800" b="1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987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_0389 (1024x685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5430" y="2672863"/>
            <a:ext cx="6256570" cy="41851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DSC_0387 (1024x685)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220469" cy="48299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605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390 (1024x685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7273044" cy="4865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DSC_0391 (1024x685)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847" y="2376852"/>
            <a:ext cx="6699090" cy="44811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8208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_0393 (1024x685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978" y="2195621"/>
            <a:ext cx="6970022" cy="46623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DSC_0392 (1024x685)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6817386" cy="45602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372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394 (1024x685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799858" cy="4548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DSC_0395 (1024x685)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0154" y="2662644"/>
            <a:ext cx="6271846" cy="419535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77196" y="4560267"/>
            <a:ext cx="5662246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Ларионова Л.В. – авторские стихи о Родине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210322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397 (1024x685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18400" cy="502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DSC_0398 (1024x685)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246" y="2364656"/>
            <a:ext cx="6717323" cy="449334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5226435" y="3234652"/>
            <a:ext cx="1739130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20.Леонова Т.В.</a:t>
            </a:r>
            <a:endParaRPr lang="en-GB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5089585"/>
            <a:ext cx="5538158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М.М. Веселовская-Томаш  – авторские стихи о войне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1629629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_0402 (1024x685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7115315" cy="4759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DSC_0403 (1024x685)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277" y="2262712"/>
            <a:ext cx="6869723" cy="45952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0" y="4759568"/>
            <a:ext cx="5322277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Т.А.Ананьина– авторские стихи о войне</a:t>
            </a:r>
            <a:endParaRPr lang="en-GB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260566" y="1862602"/>
            <a:ext cx="4931434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Е.Н.Синадский  – авторские стихи о войне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277644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SC_0412 (1024x685)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69960" cy="4595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DSC_0414 (1024x685)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129" y="1965080"/>
            <a:ext cx="7314669" cy="489292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0" y="5089585"/>
            <a:ext cx="5538158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2000" b="1" dirty="0" smtClean="0"/>
              <a:t>Г.Г.Тишков – авторские стихи о войне</a:t>
            </a:r>
            <a:endParaRPr lang="en-GB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108166" y="1564970"/>
            <a:ext cx="5083834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Н.Н. Охрименко  – авторские стихи о войне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18281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</TotalTime>
  <Words>191</Words>
  <Application>Microsoft Office PowerPoint</Application>
  <PresentationFormat>Widescreen</PresentationFormat>
  <Paragraphs>43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Office Theme</vt:lpstr>
      <vt:lpstr>Устный журнал  «Ветеран журналистики»</vt:lpstr>
      <vt:lpstr>Участники заседания УЖ от 30 мая 2013 года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Устный журнал  «Ветеран журналистики»</dc:title>
  <dc:creator>Sukhomlin</dc:creator>
  <cp:lastModifiedBy>Sukhomlin</cp:lastModifiedBy>
  <cp:revision>9</cp:revision>
  <dcterms:created xsi:type="dcterms:W3CDTF">2013-05-16T17:47:04Z</dcterms:created>
  <dcterms:modified xsi:type="dcterms:W3CDTF">2013-05-30T19:58:49Z</dcterms:modified>
</cp:coreProperties>
</file>