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 id="272" r:id="rId17"/>
    <p:sldId id="273" r:id="rId18"/>
    <p:sldId id="275" r:id="rId19"/>
    <p:sldId id="277" r:id="rId20"/>
    <p:sldId id="278" r:id="rId21"/>
    <p:sldId id="280" r:id="rId22"/>
    <p:sldId id="281" r:id="rId23"/>
    <p:sldId id="282" r:id="rId24"/>
    <p:sldId id="283" r:id="rId25"/>
    <p:sldId id="284" r:id="rId26"/>
  </p:sldIdLst>
  <p:sldSz cx="9144000" cy="6858000" type="screen4x3"/>
  <p:notesSz cx="6858000" cy="9144000"/>
  <p:photoAlbum layout="2pic"/>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7" d="100"/>
          <a:sy n="47" d="100"/>
        </p:scale>
        <p:origin x="-1133"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73B4C9F-F913-4B55-9738-A0A9FCCC7CA2}" type="datetimeFigureOut">
              <a:rPr lang="ru-RU" smtClean="0"/>
              <a:t>08.04.2013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73B4C9F-F913-4B55-9738-A0A9FCCC7CA2}" type="datetimeFigureOut">
              <a:rPr lang="ru-RU" smtClean="0"/>
              <a:t>08.04.2013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73B4C9F-F913-4B55-9738-A0A9FCCC7CA2}" type="datetimeFigureOut">
              <a:rPr lang="ru-RU" smtClean="0"/>
              <a:t>08.04.2013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73B4C9F-F913-4B55-9738-A0A9FCCC7CA2}" type="datetimeFigureOut">
              <a:rPr lang="ru-RU" smtClean="0"/>
              <a:t>08.04.2013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3B4C9F-F913-4B55-9738-A0A9FCCC7CA2}" type="datetimeFigureOut">
              <a:rPr lang="ru-RU" smtClean="0"/>
              <a:t>08.04.2013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73B4C9F-F913-4B55-9738-A0A9FCCC7CA2}" type="datetimeFigureOut">
              <a:rPr lang="ru-RU" smtClean="0"/>
              <a:t>08.04.2013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DC26EE-FCBB-4C9C-AFA4-E0436E446A5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B4C9F-F913-4B55-9738-A0A9FCCC7CA2}" type="datetimeFigureOut">
              <a:rPr lang="ru-RU" smtClean="0"/>
              <a:t>08.04.2013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C26EE-FCBB-4C9C-AFA4-E0436E446A5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solidFill>
            <a:schemeClr val="accent2">
              <a:lumMod val="20000"/>
              <a:lumOff val="80000"/>
            </a:schemeClr>
          </a:solidFill>
        </p:spPr>
        <p:txBody>
          <a:bodyPr/>
          <a:lstStyle/>
          <a:p>
            <a:r>
              <a:rPr lang="ru-RU" dirty="0" smtClean="0"/>
              <a:t>Устный журнал</a:t>
            </a:r>
            <a:br>
              <a:rPr lang="ru-RU" dirty="0" smtClean="0"/>
            </a:br>
            <a:r>
              <a:rPr lang="ru-RU" dirty="0" smtClean="0"/>
              <a:t>«Ветеран журналистики»</a:t>
            </a:r>
            <a:endParaRPr lang="ru-RU" dirty="0"/>
          </a:p>
        </p:txBody>
      </p:sp>
      <p:sp>
        <p:nvSpPr>
          <p:cNvPr id="3" name="Подзаголовок 2"/>
          <p:cNvSpPr>
            <a:spLocks noGrp="1"/>
          </p:cNvSpPr>
          <p:nvPr>
            <p:ph type="subTitle" idx="1"/>
          </p:nvPr>
        </p:nvSpPr>
        <p:spPr>
          <a:solidFill>
            <a:schemeClr val="accent2">
              <a:lumMod val="20000"/>
              <a:lumOff val="80000"/>
            </a:schemeClr>
          </a:solidFill>
        </p:spPr>
        <p:txBody>
          <a:bodyPr/>
          <a:lstStyle/>
          <a:p>
            <a:r>
              <a:rPr lang="ru-RU" dirty="0" smtClean="0"/>
              <a:t>Москва</a:t>
            </a:r>
          </a:p>
          <a:p>
            <a:r>
              <a:rPr lang="ru-RU" dirty="0" smtClean="0"/>
              <a:t>Дом журналиста </a:t>
            </a:r>
          </a:p>
          <a:p>
            <a:r>
              <a:rPr lang="ru-RU" dirty="0" smtClean="0"/>
              <a:t>14 февраля 2013</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47_thumb.jpg"/>
          <p:cNvPicPr>
            <a:picLocks noGrp="1" noChangeAspect="1"/>
          </p:cNvPicPr>
          <p:nvPr isPhoto="1"/>
        </p:nvPicPr>
        <p:blipFill>
          <a:blip r:embed="rId2" cstate="print">
            <a:lum/>
          </a:blip>
          <a:stretch>
            <a:fillRect/>
          </a:stretch>
        </p:blipFill>
        <p:spPr>
          <a:xfrm>
            <a:off x="0" y="260648"/>
            <a:ext cx="9144000" cy="6120696"/>
          </a:xfrm>
          <a:prstGeom prst="rect">
            <a:avLst/>
          </a:prstGeom>
          <a:noFill/>
          <a:ln>
            <a:noFill/>
          </a:ln>
        </p:spPr>
      </p:pic>
      <p:sp>
        <p:nvSpPr>
          <p:cNvPr id="4" name="TextBox 3"/>
          <p:cNvSpPr txBox="1"/>
          <p:nvPr/>
        </p:nvSpPr>
        <p:spPr>
          <a:xfrm>
            <a:off x="3203848" y="6488668"/>
            <a:ext cx="3312368" cy="369332"/>
          </a:xfrm>
          <a:prstGeom prst="rect">
            <a:avLst/>
          </a:prstGeom>
          <a:solidFill>
            <a:schemeClr val="accent2">
              <a:lumMod val="20000"/>
              <a:lumOff val="80000"/>
            </a:schemeClr>
          </a:solidFill>
        </p:spPr>
        <p:txBody>
          <a:bodyPr wrap="square" rtlCol="0">
            <a:spAutoFit/>
          </a:bodyPr>
          <a:lstStyle/>
          <a:p>
            <a:pPr algn="ctr"/>
            <a:r>
              <a:rPr lang="ru-RU" b="1" dirty="0" smtClean="0"/>
              <a:t>А.И.Иванов</a:t>
            </a:r>
            <a:endParaRPr lang="ru-RU"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43808" y="6381328"/>
            <a:ext cx="3384376" cy="400110"/>
          </a:xfrm>
          <a:prstGeom prst="rect">
            <a:avLst/>
          </a:prstGeom>
          <a:solidFill>
            <a:schemeClr val="accent2">
              <a:lumMod val="20000"/>
              <a:lumOff val="80000"/>
            </a:schemeClr>
          </a:solidFill>
        </p:spPr>
        <p:txBody>
          <a:bodyPr wrap="square" rtlCol="0">
            <a:spAutoFit/>
          </a:bodyPr>
          <a:lstStyle/>
          <a:p>
            <a:pPr algn="ctr"/>
            <a:r>
              <a:rPr lang="ru-RU" sz="2000" b="1" dirty="0" smtClean="0"/>
              <a:t>О.Я.Сорокина</a:t>
            </a:r>
            <a:endParaRPr lang="ru-RU" sz="2000" b="1" dirty="0"/>
          </a:p>
        </p:txBody>
      </p:sp>
      <p:pic>
        <p:nvPicPr>
          <p:cNvPr id="5" name="Рисунок 4" descr="DSC_0652_thumb.jpg"/>
          <p:cNvPicPr>
            <a:picLocks noGrp="1" noChangeAspect="1"/>
          </p:cNvPicPr>
          <p:nvPr isPhoto="1"/>
        </p:nvPicPr>
        <p:blipFill>
          <a:blip r:embed="rId2" cstate="print">
            <a:lum/>
          </a:blip>
          <a:stretch>
            <a:fillRect/>
          </a:stretch>
        </p:blipFill>
        <p:spPr>
          <a:xfrm>
            <a:off x="0" y="140489"/>
            <a:ext cx="9144000" cy="61206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53_thumb.jpg"/>
          <p:cNvPicPr>
            <a:picLocks noGrp="1" noChangeAspect="1"/>
          </p:cNvPicPr>
          <p:nvPr isPhoto="1"/>
        </p:nvPicPr>
        <p:blipFill>
          <a:blip r:embed="rId2" cstate="print">
            <a:lum/>
          </a:blip>
          <a:stretch>
            <a:fillRect/>
          </a:stretch>
        </p:blipFill>
        <p:spPr>
          <a:xfrm>
            <a:off x="251520" y="260648"/>
            <a:ext cx="8713672" cy="5832648"/>
          </a:xfrm>
          <a:prstGeom prst="rect">
            <a:avLst/>
          </a:prstGeom>
          <a:noFill/>
          <a:ln>
            <a:noFill/>
          </a:ln>
        </p:spPr>
      </p:pic>
      <p:sp>
        <p:nvSpPr>
          <p:cNvPr id="4" name="TextBox 3"/>
          <p:cNvSpPr txBox="1"/>
          <p:nvPr/>
        </p:nvSpPr>
        <p:spPr>
          <a:xfrm>
            <a:off x="2843808" y="6381328"/>
            <a:ext cx="3384376" cy="400110"/>
          </a:xfrm>
          <a:prstGeom prst="rect">
            <a:avLst/>
          </a:prstGeom>
          <a:solidFill>
            <a:schemeClr val="accent2">
              <a:lumMod val="20000"/>
              <a:lumOff val="80000"/>
            </a:schemeClr>
          </a:solidFill>
        </p:spPr>
        <p:txBody>
          <a:bodyPr wrap="square" rtlCol="0">
            <a:spAutoFit/>
          </a:bodyPr>
          <a:lstStyle/>
          <a:p>
            <a:pPr algn="ctr"/>
            <a:r>
              <a:rPr lang="ru-RU" sz="2000" b="1" dirty="0" smtClean="0"/>
              <a:t>А.Б.Гусев</a:t>
            </a:r>
            <a:endParaRPr lang="ru-RU" sz="20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55_thumb.jpg"/>
          <p:cNvPicPr>
            <a:picLocks noGrp="1" noChangeAspect="1"/>
          </p:cNvPicPr>
          <p:nvPr isPhoto="1"/>
        </p:nvPicPr>
        <p:blipFill>
          <a:blip r:embed="rId2" cstate="print">
            <a:lum/>
          </a:blip>
          <a:stretch>
            <a:fillRect/>
          </a:stretch>
        </p:blipFill>
        <p:spPr>
          <a:xfrm>
            <a:off x="251520" y="188640"/>
            <a:ext cx="8640960" cy="5783977"/>
          </a:xfrm>
          <a:prstGeom prst="rect">
            <a:avLst/>
          </a:prstGeom>
          <a:noFill/>
          <a:ln>
            <a:noFill/>
          </a:ln>
        </p:spPr>
      </p:pic>
      <p:sp>
        <p:nvSpPr>
          <p:cNvPr id="4" name="TextBox 3"/>
          <p:cNvSpPr txBox="1"/>
          <p:nvPr/>
        </p:nvSpPr>
        <p:spPr>
          <a:xfrm>
            <a:off x="2843808" y="6381328"/>
            <a:ext cx="3384376" cy="400110"/>
          </a:xfrm>
          <a:prstGeom prst="rect">
            <a:avLst/>
          </a:prstGeom>
          <a:solidFill>
            <a:schemeClr val="accent2">
              <a:lumMod val="20000"/>
              <a:lumOff val="80000"/>
            </a:schemeClr>
          </a:solidFill>
        </p:spPr>
        <p:txBody>
          <a:bodyPr wrap="square" rtlCol="0">
            <a:spAutoFit/>
          </a:bodyPr>
          <a:lstStyle/>
          <a:p>
            <a:pPr algn="ctr"/>
            <a:r>
              <a:rPr lang="ru-RU" sz="2000" b="1" dirty="0" smtClean="0"/>
              <a:t>Т.К.Леонова</a:t>
            </a:r>
            <a:endParaRPr lang="ru-RU" sz="20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56_thumb.jpg"/>
          <p:cNvPicPr>
            <a:picLocks noGrp="1" noChangeAspect="1"/>
          </p:cNvPicPr>
          <p:nvPr isPhoto="1"/>
        </p:nvPicPr>
        <p:blipFill>
          <a:blip r:embed="rId2" cstate="print">
            <a:lum/>
          </a:blip>
          <a:stretch>
            <a:fillRect/>
          </a:stretch>
        </p:blipFill>
        <p:spPr>
          <a:xfrm>
            <a:off x="4427984" y="3701252"/>
            <a:ext cx="4716016" cy="3156748"/>
          </a:xfrm>
          <a:prstGeom prst="rect">
            <a:avLst/>
          </a:prstGeom>
          <a:noFill/>
          <a:ln>
            <a:noFill/>
          </a:ln>
        </p:spPr>
      </p:pic>
      <p:pic>
        <p:nvPicPr>
          <p:cNvPr id="3" name="Рисунок 2" descr="DSC_0657_thumb.jpg"/>
          <p:cNvPicPr>
            <a:picLocks noGrp="1" noChangeAspect="1"/>
          </p:cNvPicPr>
          <p:nvPr isPhoto="1"/>
        </p:nvPicPr>
        <p:blipFill>
          <a:blip r:embed="rId3" cstate="print">
            <a:lum/>
          </a:blip>
          <a:stretch>
            <a:fillRect/>
          </a:stretch>
        </p:blipFill>
        <p:spPr>
          <a:xfrm>
            <a:off x="-1" y="0"/>
            <a:ext cx="6306085" cy="422108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58_thumb.jpg"/>
          <p:cNvPicPr>
            <a:picLocks noGrp="1" noChangeAspect="1"/>
          </p:cNvPicPr>
          <p:nvPr isPhoto="1"/>
        </p:nvPicPr>
        <p:blipFill>
          <a:blip r:embed="rId2" cstate="print">
            <a:lum/>
          </a:blip>
          <a:stretch>
            <a:fillRect/>
          </a:stretch>
        </p:blipFill>
        <p:spPr>
          <a:xfrm>
            <a:off x="179512" y="260648"/>
            <a:ext cx="8713672" cy="5832648"/>
          </a:xfrm>
          <a:prstGeom prst="rect">
            <a:avLst/>
          </a:prstGeom>
          <a:noFill/>
          <a:ln>
            <a:noFill/>
          </a:ln>
        </p:spPr>
      </p:pic>
      <p:sp>
        <p:nvSpPr>
          <p:cNvPr id="4" name="TextBox 3"/>
          <p:cNvSpPr txBox="1"/>
          <p:nvPr/>
        </p:nvSpPr>
        <p:spPr>
          <a:xfrm>
            <a:off x="2843808" y="6381328"/>
            <a:ext cx="3384376" cy="400110"/>
          </a:xfrm>
          <a:prstGeom prst="rect">
            <a:avLst/>
          </a:prstGeom>
          <a:solidFill>
            <a:schemeClr val="accent2">
              <a:lumMod val="20000"/>
              <a:lumOff val="80000"/>
            </a:schemeClr>
          </a:solidFill>
        </p:spPr>
        <p:txBody>
          <a:bodyPr wrap="square" rtlCol="0">
            <a:spAutoFit/>
          </a:bodyPr>
          <a:lstStyle/>
          <a:p>
            <a:pPr algn="ctr"/>
            <a:r>
              <a:rPr lang="ru-RU" sz="2000" dirty="0" smtClean="0"/>
              <a:t>Л.В.Макаренко</a:t>
            </a:r>
            <a:endParaRPr lang="ru-RU" sz="20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63_thumb.jpg"/>
          <p:cNvPicPr>
            <a:picLocks noGrp="1" noChangeAspect="1"/>
          </p:cNvPicPr>
          <p:nvPr isPhoto="1"/>
        </p:nvPicPr>
        <p:blipFill>
          <a:blip r:embed="rId2" cstate="print">
            <a:lum/>
          </a:blip>
          <a:stretch>
            <a:fillRect/>
          </a:stretch>
        </p:blipFill>
        <p:spPr>
          <a:xfrm>
            <a:off x="2195736" y="0"/>
            <a:ext cx="5333315"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66_thumb.jpg"/>
          <p:cNvPicPr>
            <a:picLocks noGrp="1" noChangeAspect="1"/>
          </p:cNvPicPr>
          <p:nvPr isPhoto="1"/>
        </p:nvPicPr>
        <p:blipFill>
          <a:blip r:embed="rId2" cstate="print">
            <a:lum/>
          </a:blip>
          <a:stretch>
            <a:fillRect/>
          </a:stretch>
        </p:blipFill>
        <p:spPr>
          <a:xfrm>
            <a:off x="0" y="0"/>
            <a:ext cx="9144000" cy="6120696"/>
          </a:xfrm>
          <a:prstGeom prst="rect">
            <a:avLst/>
          </a:prstGeom>
          <a:noFill/>
          <a:ln>
            <a:noFill/>
          </a:ln>
        </p:spPr>
      </p:pic>
      <p:sp>
        <p:nvSpPr>
          <p:cNvPr id="4" name="TextBox 3"/>
          <p:cNvSpPr txBox="1"/>
          <p:nvPr/>
        </p:nvSpPr>
        <p:spPr>
          <a:xfrm>
            <a:off x="2123728" y="6381328"/>
            <a:ext cx="4464496" cy="400110"/>
          </a:xfrm>
          <a:prstGeom prst="rect">
            <a:avLst/>
          </a:prstGeom>
          <a:solidFill>
            <a:schemeClr val="accent2">
              <a:lumMod val="20000"/>
              <a:lumOff val="80000"/>
            </a:schemeClr>
          </a:solidFill>
        </p:spPr>
        <p:txBody>
          <a:bodyPr wrap="square" rtlCol="0">
            <a:spAutoFit/>
          </a:bodyPr>
          <a:lstStyle/>
          <a:p>
            <a:pPr algn="ctr"/>
            <a:r>
              <a:rPr lang="ru-RU" sz="2000" b="1" dirty="0" err="1" smtClean="0"/>
              <a:t>В.А.Сухомлин</a:t>
            </a:r>
            <a:r>
              <a:rPr lang="ru-RU" sz="2000" b="1" dirty="0" smtClean="0"/>
              <a:t> и А.И. Васильев</a:t>
            </a:r>
            <a:endParaRPr lang="ru-RU" sz="20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69_thumb.jpg"/>
          <p:cNvPicPr>
            <a:picLocks noGrp="1" noChangeAspect="1"/>
          </p:cNvPicPr>
          <p:nvPr isPhoto="1"/>
        </p:nvPicPr>
        <p:blipFill>
          <a:blip r:embed="rId2" cstate="print">
            <a:lum/>
          </a:blip>
          <a:stretch>
            <a:fillRect/>
          </a:stretch>
        </p:blipFill>
        <p:spPr>
          <a:xfrm>
            <a:off x="-1" y="0"/>
            <a:ext cx="5842287" cy="3861048"/>
          </a:xfrm>
          <a:prstGeom prst="rect">
            <a:avLst/>
          </a:prstGeom>
          <a:noFill/>
          <a:ln>
            <a:noFill/>
          </a:ln>
        </p:spPr>
      </p:pic>
      <p:pic>
        <p:nvPicPr>
          <p:cNvPr id="3" name="Рисунок 2" descr="DSC_0670_thumb.jpg"/>
          <p:cNvPicPr>
            <a:picLocks noGrp="1" noChangeAspect="1"/>
          </p:cNvPicPr>
          <p:nvPr isPhoto="1"/>
        </p:nvPicPr>
        <p:blipFill>
          <a:blip r:embed="rId3" cstate="print">
            <a:lum/>
          </a:blip>
          <a:stretch>
            <a:fillRect/>
          </a:stretch>
        </p:blipFill>
        <p:spPr>
          <a:xfrm>
            <a:off x="3590948" y="3140969"/>
            <a:ext cx="5553052" cy="371703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74_thumb.jpg"/>
          <p:cNvPicPr>
            <a:picLocks noGrp="1" noChangeAspect="1"/>
          </p:cNvPicPr>
          <p:nvPr isPhoto="1"/>
        </p:nvPicPr>
        <p:blipFill>
          <a:blip r:embed="rId2" cstate="print">
            <a:lum/>
          </a:blip>
          <a:stretch>
            <a:fillRect/>
          </a:stretch>
        </p:blipFill>
        <p:spPr>
          <a:xfrm>
            <a:off x="0" y="0"/>
            <a:ext cx="9144000" cy="6120696"/>
          </a:xfrm>
          <a:prstGeom prst="rect">
            <a:avLst/>
          </a:prstGeom>
          <a:noFill/>
          <a:ln>
            <a:noFill/>
          </a:ln>
        </p:spPr>
      </p:pic>
      <p:sp>
        <p:nvSpPr>
          <p:cNvPr id="4" name="TextBox 3"/>
          <p:cNvSpPr txBox="1"/>
          <p:nvPr/>
        </p:nvSpPr>
        <p:spPr>
          <a:xfrm>
            <a:off x="1835696" y="6381328"/>
            <a:ext cx="5400600" cy="400110"/>
          </a:xfrm>
          <a:prstGeom prst="rect">
            <a:avLst/>
          </a:prstGeom>
          <a:solidFill>
            <a:schemeClr val="accent2">
              <a:lumMod val="20000"/>
              <a:lumOff val="80000"/>
            </a:schemeClr>
          </a:solidFill>
        </p:spPr>
        <p:txBody>
          <a:bodyPr wrap="square" rtlCol="0">
            <a:spAutoFit/>
          </a:bodyPr>
          <a:lstStyle/>
          <a:p>
            <a:pPr algn="ctr"/>
            <a:r>
              <a:rPr lang="ru-RU" sz="2000" b="1" dirty="0" smtClean="0"/>
              <a:t>В.С.Марков</a:t>
            </a:r>
            <a:endParaRPr lang="ru-RU" sz="2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88641"/>
            <a:ext cx="7128792" cy="6669360"/>
          </a:xfrm>
          <a:solidFill>
            <a:schemeClr val="accent2">
              <a:lumMod val="20000"/>
              <a:lumOff val="80000"/>
            </a:schemeClr>
          </a:solidFill>
        </p:spPr>
        <p:txBody>
          <a:bodyPr>
            <a:normAutofit fontScale="90000"/>
          </a:bodyPr>
          <a:lstStyle/>
          <a:p>
            <a:pPr marL="457200" indent="-457200" algn="l">
              <a:buFont typeface="+mj-lt"/>
              <a:buAutoNum type="arabicPeriod"/>
            </a:pPr>
            <a:r>
              <a:rPr lang="ru-RU" sz="2000" b="1" smtClean="0"/>
              <a:t>Присутствовали:</a:t>
            </a:r>
            <a:r>
              <a:rPr lang="ru-RU" sz="2000" dirty="0" smtClean="0"/>
              <a:t/>
            </a:r>
            <a:br>
              <a:rPr lang="ru-RU" sz="2000" dirty="0" smtClean="0"/>
            </a:br>
            <a:r>
              <a:rPr lang="ru-RU" sz="2000" dirty="0" smtClean="0"/>
              <a:t>Баранов </a:t>
            </a:r>
            <a:r>
              <a:rPr lang="ru-RU" sz="2000" dirty="0"/>
              <a:t>Анатолий Сергеевич </a:t>
            </a:r>
            <a:br>
              <a:rPr lang="ru-RU" sz="2000" dirty="0"/>
            </a:br>
            <a:r>
              <a:rPr lang="ru-RU" sz="2000" dirty="0"/>
              <a:t>Булатов (Царева) Татьяна Ивановна</a:t>
            </a:r>
            <a:br>
              <a:rPr lang="ru-RU" sz="2000" dirty="0"/>
            </a:br>
            <a:r>
              <a:rPr lang="ru-RU" sz="2000" dirty="0"/>
              <a:t>Василев Анатолий Иванович</a:t>
            </a:r>
            <a:br>
              <a:rPr lang="ru-RU" sz="2000" dirty="0"/>
            </a:br>
            <a:r>
              <a:rPr lang="ru-RU" sz="2000" dirty="0"/>
              <a:t>Гусев Алексей Борисович </a:t>
            </a:r>
            <a:br>
              <a:rPr lang="ru-RU" sz="2000" dirty="0"/>
            </a:br>
            <a:r>
              <a:rPr lang="ru-RU" sz="2000" dirty="0"/>
              <a:t>Иванов Александр Михайлович </a:t>
            </a:r>
            <a:br>
              <a:rPr lang="ru-RU" sz="2000" dirty="0"/>
            </a:br>
            <a:r>
              <a:rPr lang="ru-RU" sz="2000" dirty="0"/>
              <a:t>Карцев Александр Иванович </a:t>
            </a:r>
            <a:br>
              <a:rPr lang="ru-RU" sz="2000" dirty="0"/>
            </a:br>
            <a:r>
              <a:rPr lang="ru-RU" sz="2000" dirty="0"/>
              <a:t>Кузина Галина </a:t>
            </a:r>
            <a:r>
              <a:rPr lang="ru-RU" sz="2000" dirty="0" err="1"/>
              <a:t>Киндеевна</a:t>
            </a:r>
            <a:r>
              <a:rPr lang="ru-RU" sz="2000" dirty="0"/>
              <a:t/>
            </a:r>
            <a:br>
              <a:rPr lang="ru-RU" sz="2000" dirty="0"/>
            </a:br>
            <a:r>
              <a:rPr lang="ru-RU" sz="2000" dirty="0"/>
              <a:t>Леонова Татьяна Константиновна</a:t>
            </a:r>
            <a:br>
              <a:rPr lang="ru-RU" sz="2000" dirty="0"/>
            </a:br>
            <a:r>
              <a:rPr lang="ru-RU" sz="2000" dirty="0"/>
              <a:t>Макаренко Людмила Васильевна</a:t>
            </a:r>
            <a:br>
              <a:rPr lang="ru-RU" sz="2000" dirty="0"/>
            </a:br>
            <a:r>
              <a:rPr lang="ru-RU" sz="2000" dirty="0"/>
              <a:t>Марков Владимир Семенович</a:t>
            </a:r>
            <a:br>
              <a:rPr lang="ru-RU" sz="2000" dirty="0"/>
            </a:br>
            <a:r>
              <a:rPr lang="ru-RU" sz="2000" dirty="0"/>
              <a:t>Морсов Сергей Валерьевич</a:t>
            </a:r>
            <a:br>
              <a:rPr lang="ru-RU" sz="2000" dirty="0"/>
            </a:br>
            <a:r>
              <a:rPr lang="ru-RU" sz="2000" dirty="0" err="1"/>
              <a:t>Морсова</a:t>
            </a:r>
            <a:r>
              <a:rPr lang="ru-RU" sz="2000" dirty="0"/>
              <a:t> Наталья Евгеньевна</a:t>
            </a:r>
            <a:br>
              <a:rPr lang="ru-RU" sz="2000" dirty="0"/>
            </a:br>
            <a:r>
              <a:rPr lang="ru-RU" sz="2000" dirty="0" err="1"/>
              <a:t>Охрименко</a:t>
            </a:r>
            <a:r>
              <a:rPr lang="ru-RU" sz="2000" dirty="0"/>
              <a:t> Надежда Николаевна </a:t>
            </a:r>
            <a:br>
              <a:rPr lang="ru-RU" sz="2000" dirty="0"/>
            </a:br>
            <a:r>
              <a:rPr lang="ru-RU" sz="2000" dirty="0"/>
              <a:t>Павлов Владимир </a:t>
            </a:r>
            <a:r>
              <a:rPr lang="ru-RU" sz="2000" dirty="0" smtClean="0"/>
              <a:t>Викторович</a:t>
            </a:r>
            <a:br>
              <a:rPr lang="ru-RU" sz="2000" dirty="0" smtClean="0"/>
            </a:br>
            <a:r>
              <a:rPr lang="ru-RU" sz="2000" dirty="0"/>
              <a:t> </a:t>
            </a:r>
            <a:r>
              <a:rPr lang="ru-RU" sz="2000" dirty="0" err="1"/>
              <a:t>Мариам</a:t>
            </a:r>
            <a:r>
              <a:rPr lang="ru-RU" sz="2000" dirty="0"/>
              <a:t> Павловская </a:t>
            </a:r>
            <a:br>
              <a:rPr lang="ru-RU" sz="2000" dirty="0"/>
            </a:br>
            <a:r>
              <a:rPr lang="ru-RU" sz="2000" dirty="0" err="1"/>
              <a:t>Питалев</a:t>
            </a:r>
            <a:r>
              <a:rPr lang="ru-RU" sz="2000" dirty="0"/>
              <a:t> Герман </a:t>
            </a:r>
            <a:r>
              <a:rPr lang="ru-RU" sz="2000" dirty="0" smtClean="0"/>
              <a:t>Михайлович</a:t>
            </a:r>
            <a:br>
              <a:rPr lang="ru-RU" sz="2000" dirty="0" smtClean="0"/>
            </a:br>
            <a:r>
              <a:rPr lang="ru-RU" sz="2000" dirty="0" err="1" smtClean="0"/>
              <a:t>Сухомлин</a:t>
            </a:r>
            <a:r>
              <a:rPr lang="ru-RU" sz="2000" dirty="0" smtClean="0"/>
              <a:t> Владимир Александрович</a:t>
            </a:r>
            <a:r>
              <a:rPr lang="ru-RU" sz="2000" dirty="0"/>
              <a:t/>
            </a:r>
            <a:br>
              <a:rPr lang="ru-RU" sz="2000" dirty="0"/>
            </a:br>
            <a:r>
              <a:rPr lang="ru-RU" sz="2000" dirty="0"/>
              <a:t>Сорокина Ольга Яковлевна </a:t>
            </a:r>
            <a:br>
              <a:rPr lang="ru-RU" sz="2000" dirty="0"/>
            </a:br>
            <a:r>
              <a:rPr lang="ru-RU" sz="2000" dirty="0" err="1"/>
              <a:t>Тверитнева</a:t>
            </a:r>
            <a:r>
              <a:rPr lang="ru-RU" sz="2000" dirty="0"/>
              <a:t> Евдокия Ивановна</a:t>
            </a:r>
            <a:br>
              <a:rPr lang="ru-RU" sz="2000" dirty="0"/>
            </a:br>
            <a:r>
              <a:rPr lang="ru-RU" sz="2000" dirty="0"/>
              <a:t>Хасанова </a:t>
            </a:r>
            <a:r>
              <a:rPr lang="ru-RU" sz="2000" dirty="0" err="1"/>
              <a:t>Эльза</a:t>
            </a:r>
            <a:r>
              <a:rPr lang="ru-RU" sz="2000" dirty="0"/>
              <a:t> Михайловна</a:t>
            </a:r>
            <a:br>
              <a:rPr lang="ru-RU" sz="2000" dirty="0"/>
            </a:br>
            <a:r>
              <a:rPr lang="ru-RU" sz="2000" dirty="0"/>
              <a:t>Шуринов Александр Сергеевич</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75_thumb.jpg"/>
          <p:cNvPicPr>
            <a:picLocks noGrp="1" noChangeAspect="1"/>
          </p:cNvPicPr>
          <p:nvPr isPhoto="1"/>
        </p:nvPicPr>
        <p:blipFill>
          <a:blip r:embed="rId2" cstate="print">
            <a:lum/>
          </a:blip>
          <a:stretch>
            <a:fillRect/>
          </a:stretch>
        </p:blipFill>
        <p:spPr>
          <a:xfrm>
            <a:off x="-1" y="0"/>
            <a:ext cx="5015171" cy="3356992"/>
          </a:xfrm>
          <a:prstGeom prst="rect">
            <a:avLst/>
          </a:prstGeom>
          <a:noFill/>
          <a:ln>
            <a:noFill/>
          </a:ln>
        </p:spPr>
      </p:pic>
      <p:pic>
        <p:nvPicPr>
          <p:cNvPr id="3" name="Рисунок 2" descr="DSC_0676_thumb.jpg"/>
          <p:cNvPicPr>
            <a:picLocks noGrp="1" noChangeAspect="1"/>
          </p:cNvPicPr>
          <p:nvPr isPhoto="1"/>
        </p:nvPicPr>
        <p:blipFill>
          <a:blip r:embed="rId3" cstate="print">
            <a:lum/>
          </a:blip>
          <a:stretch>
            <a:fillRect/>
          </a:stretch>
        </p:blipFill>
        <p:spPr>
          <a:xfrm>
            <a:off x="3663966" y="3284985"/>
            <a:ext cx="5480034" cy="3573016"/>
          </a:xfrm>
          <a:prstGeom prst="rect">
            <a:avLst/>
          </a:prstGeom>
          <a:noFill/>
          <a:ln>
            <a:noFill/>
          </a:ln>
        </p:spPr>
      </p:pic>
      <p:sp>
        <p:nvSpPr>
          <p:cNvPr id="4" name="TextBox 3"/>
          <p:cNvSpPr txBox="1"/>
          <p:nvPr/>
        </p:nvSpPr>
        <p:spPr>
          <a:xfrm>
            <a:off x="467544" y="5589240"/>
            <a:ext cx="2808312" cy="400110"/>
          </a:xfrm>
          <a:prstGeom prst="rect">
            <a:avLst/>
          </a:prstGeom>
          <a:solidFill>
            <a:schemeClr val="accent2">
              <a:lumMod val="20000"/>
              <a:lumOff val="80000"/>
            </a:schemeClr>
          </a:solidFill>
        </p:spPr>
        <p:txBody>
          <a:bodyPr wrap="square" rtlCol="0">
            <a:spAutoFit/>
          </a:bodyPr>
          <a:lstStyle/>
          <a:p>
            <a:pPr algn="ctr"/>
            <a:r>
              <a:rPr lang="ru-RU" sz="2000" b="1" dirty="0" smtClean="0"/>
              <a:t>АС.</a:t>
            </a:r>
            <a:r>
              <a:rPr lang="ru-RU" sz="2000" b="1" dirty="0"/>
              <a:t> Баранов</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79_thumb.jpg"/>
          <p:cNvPicPr>
            <a:picLocks noGrp="1" noChangeAspect="1"/>
          </p:cNvPicPr>
          <p:nvPr isPhoto="1"/>
        </p:nvPicPr>
        <p:blipFill>
          <a:blip r:embed="rId2" cstate="print">
            <a:lum/>
          </a:blip>
          <a:stretch>
            <a:fillRect/>
          </a:stretch>
        </p:blipFill>
        <p:spPr>
          <a:xfrm>
            <a:off x="0" y="260648"/>
            <a:ext cx="9210643" cy="616530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82_thumb.jpg"/>
          <p:cNvPicPr>
            <a:picLocks noGrp="1" noChangeAspect="1"/>
          </p:cNvPicPr>
          <p:nvPr isPhoto="1"/>
        </p:nvPicPr>
        <p:blipFill>
          <a:blip r:embed="rId2" cstate="print">
            <a:lum/>
          </a:blip>
          <a:stretch>
            <a:fillRect/>
          </a:stretch>
        </p:blipFill>
        <p:spPr>
          <a:xfrm>
            <a:off x="4843096" y="0"/>
            <a:ext cx="4300904" cy="6858000"/>
          </a:xfrm>
          <a:prstGeom prst="rect">
            <a:avLst/>
          </a:prstGeom>
          <a:noFill/>
          <a:ln>
            <a:noFill/>
          </a:ln>
        </p:spPr>
      </p:pic>
      <p:sp>
        <p:nvSpPr>
          <p:cNvPr id="4" name="TextBox 3"/>
          <p:cNvSpPr txBox="1"/>
          <p:nvPr/>
        </p:nvSpPr>
        <p:spPr>
          <a:xfrm>
            <a:off x="2843808" y="6381328"/>
            <a:ext cx="3384376" cy="400110"/>
          </a:xfrm>
          <a:prstGeom prst="rect">
            <a:avLst/>
          </a:prstGeom>
          <a:solidFill>
            <a:schemeClr val="accent2">
              <a:lumMod val="20000"/>
              <a:lumOff val="80000"/>
            </a:schemeClr>
          </a:solidFill>
        </p:spPr>
        <p:txBody>
          <a:bodyPr wrap="square" rtlCol="0">
            <a:spAutoFit/>
          </a:bodyPr>
          <a:lstStyle/>
          <a:p>
            <a:pPr algn="ctr"/>
            <a:r>
              <a:rPr lang="ru-RU" sz="2000" b="1" dirty="0" smtClean="0"/>
              <a:t>О.Я.Сорокина</a:t>
            </a:r>
            <a:endParaRPr lang="ru-RU" sz="2000" b="1" dirty="0"/>
          </a:p>
        </p:txBody>
      </p:sp>
      <p:pic>
        <p:nvPicPr>
          <p:cNvPr id="6" name="Рисунок 5" descr="DSC_0683_thumb.jpg"/>
          <p:cNvPicPr>
            <a:picLocks noGrp="1" noChangeAspect="1"/>
          </p:cNvPicPr>
          <p:nvPr isPhoto="1"/>
        </p:nvPicPr>
        <p:blipFill>
          <a:blip r:embed="rId3" cstate="print">
            <a:lum/>
          </a:blip>
          <a:stretch>
            <a:fillRect/>
          </a:stretch>
        </p:blipFill>
        <p:spPr>
          <a:xfrm>
            <a:off x="-1" y="0"/>
            <a:ext cx="5122747" cy="3429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84 Булатова_thumb.jpg"/>
          <p:cNvPicPr>
            <a:picLocks noGrp="1" noChangeAspect="1"/>
          </p:cNvPicPr>
          <p:nvPr isPhoto="1"/>
        </p:nvPicPr>
        <p:blipFill>
          <a:blip r:embed="rId2" cstate="print">
            <a:lum/>
          </a:blip>
          <a:stretch>
            <a:fillRect/>
          </a:stretch>
        </p:blipFill>
        <p:spPr>
          <a:xfrm>
            <a:off x="4289839" y="0"/>
            <a:ext cx="4854161" cy="6858000"/>
          </a:xfrm>
          <a:prstGeom prst="rect">
            <a:avLst/>
          </a:prstGeom>
          <a:noFill/>
          <a:ln>
            <a:noFill/>
          </a:ln>
        </p:spPr>
      </p:pic>
      <p:pic>
        <p:nvPicPr>
          <p:cNvPr id="6" name="Рисунок 5" descr="DSC_0684_thumb.jpg"/>
          <p:cNvPicPr>
            <a:picLocks noGrp="1" noChangeAspect="1"/>
          </p:cNvPicPr>
          <p:nvPr isPhoto="1"/>
        </p:nvPicPr>
        <p:blipFill>
          <a:blip r:embed="rId3" cstate="print">
            <a:lum/>
          </a:blip>
          <a:stretch>
            <a:fillRect/>
          </a:stretch>
        </p:blipFill>
        <p:spPr>
          <a:xfrm>
            <a:off x="0" y="0"/>
            <a:ext cx="4477290" cy="2996952"/>
          </a:xfrm>
          <a:prstGeom prst="rect">
            <a:avLst/>
          </a:prstGeom>
          <a:noFill/>
          <a:ln>
            <a:noFill/>
          </a:ln>
        </p:spPr>
      </p:pic>
      <p:sp>
        <p:nvSpPr>
          <p:cNvPr id="7" name="TextBox 6"/>
          <p:cNvSpPr txBox="1"/>
          <p:nvPr/>
        </p:nvSpPr>
        <p:spPr>
          <a:xfrm>
            <a:off x="539552" y="5805264"/>
            <a:ext cx="3600400" cy="400110"/>
          </a:xfrm>
          <a:prstGeom prst="rect">
            <a:avLst/>
          </a:prstGeom>
          <a:solidFill>
            <a:schemeClr val="accent2">
              <a:lumMod val="20000"/>
              <a:lumOff val="80000"/>
            </a:schemeClr>
          </a:solidFill>
        </p:spPr>
        <p:txBody>
          <a:bodyPr wrap="square" rtlCol="0">
            <a:spAutoFit/>
          </a:bodyPr>
          <a:lstStyle/>
          <a:p>
            <a:pPr algn="ctr"/>
            <a:r>
              <a:rPr lang="ru-RU" sz="2000" b="1" dirty="0" smtClean="0"/>
              <a:t>Т.И.Булатова</a:t>
            </a:r>
            <a:endParaRPr lang="ru-RU" sz="20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86_thumb.jpg"/>
          <p:cNvPicPr>
            <a:picLocks noGrp="1" noChangeAspect="1"/>
          </p:cNvPicPr>
          <p:nvPr isPhoto="1"/>
        </p:nvPicPr>
        <p:blipFill>
          <a:blip r:embed="rId2" cstate="print">
            <a:lum/>
          </a:blip>
          <a:stretch>
            <a:fillRect/>
          </a:stretch>
        </p:blipFill>
        <p:spPr>
          <a:xfrm>
            <a:off x="0" y="0"/>
            <a:ext cx="9144000" cy="6120696"/>
          </a:xfrm>
          <a:prstGeom prst="rect">
            <a:avLst/>
          </a:prstGeom>
          <a:noFill/>
          <a:ln>
            <a:noFill/>
          </a:ln>
        </p:spPr>
      </p:pic>
      <p:sp>
        <p:nvSpPr>
          <p:cNvPr id="4" name="TextBox 3"/>
          <p:cNvSpPr txBox="1"/>
          <p:nvPr/>
        </p:nvSpPr>
        <p:spPr>
          <a:xfrm>
            <a:off x="1835696" y="6381328"/>
            <a:ext cx="5328592" cy="369332"/>
          </a:xfrm>
          <a:prstGeom prst="rect">
            <a:avLst/>
          </a:prstGeom>
          <a:solidFill>
            <a:schemeClr val="accent2">
              <a:lumMod val="20000"/>
              <a:lumOff val="80000"/>
            </a:schemeClr>
          </a:solidFill>
        </p:spPr>
        <p:txBody>
          <a:bodyPr wrap="square" rtlCol="0">
            <a:spAutoFit/>
          </a:bodyPr>
          <a:lstStyle/>
          <a:p>
            <a:pPr algn="ctr"/>
            <a:r>
              <a:rPr lang="ru-RU" b="1" dirty="0" err="1" smtClean="0"/>
              <a:t>Н.Н.Охрименко</a:t>
            </a:r>
            <a:endParaRPr lang="ru-RU"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87_thumb.jpg"/>
          <p:cNvPicPr>
            <a:picLocks noGrp="1" noChangeAspect="1"/>
          </p:cNvPicPr>
          <p:nvPr isPhoto="1"/>
        </p:nvPicPr>
        <p:blipFill>
          <a:blip r:embed="rId2" cstate="print">
            <a:lum/>
          </a:blip>
          <a:stretch>
            <a:fillRect/>
          </a:stretch>
        </p:blipFill>
        <p:spPr>
          <a:xfrm>
            <a:off x="0" y="0"/>
            <a:ext cx="9210642" cy="6165304"/>
          </a:xfrm>
          <a:prstGeom prst="rect">
            <a:avLst/>
          </a:prstGeom>
          <a:noFill/>
          <a:ln>
            <a:noFill/>
          </a:ln>
        </p:spPr>
      </p:pic>
      <p:sp>
        <p:nvSpPr>
          <p:cNvPr id="4" name="TextBox 3"/>
          <p:cNvSpPr txBox="1"/>
          <p:nvPr/>
        </p:nvSpPr>
        <p:spPr>
          <a:xfrm>
            <a:off x="1403648" y="6309320"/>
            <a:ext cx="6480720" cy="400110"/>
          </a:xfrm>
          <a:prstGeom prst="rect">
            <a:avLst/>
          </a:prstGeom>
          <a:solidFill>
            <a:schemeClr val="accent2">
              <a:lumMod val="20000"/>
              <a:lumOff val="80000"/>
            </a:schemeClr>
          </a:solidFill>
        </p:spPr>
        <p:txBody>
          <a:bodyPr wrap="square" rtlCol="0">
            <a:spAutoFit/>
          </a:bodyPr>
          <a:lstStyle/>
          <a:p>
            <a:pPr algn="ctr"/>
            <a:r>
              <a:rPr lang="ru-RU" sz="2000" b="1" dirty="0" smtClean="0"/>
              <a:t>А.И.Карцев</a:t>
            </a:r>
            <a:endParaRPr lang="ru-RU" sz="20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29_thumb.jpg"/>
          <p:cNvPicPr>
            <a:picLocks noGrp="1" noChangeAspect="1"/>
          </p:cNvPicPr>
          <p:nvPr isPhoto="1"/>
        </p:nvPicPr>
        <p:blipFill>
          <a:blip r:embed="rId2" cstate="print">
            <a:lum/>
          </a:blip>
          <a:stretch>
            <a:fillRect/>
          </a:stretch>
        </p:blipFill>
        <p:spPr>
          <a:xfrm>
            <a:off x="0" y="0"/>
            <a:ext cx="5480222" cy="3645024"/>
          </a:xfrm>
          <a:prstGeom prst="rect">
            <a:avLst/>
          </a:prstGeom>
          <a:noFill/>
          <a:ln>
            <a:noFill/>
          </a:ln>
        </p:spPr>
      </p:pic>
      <p:pic>
        <p:nvPicPr>
          <p:cNvPr id="3" name="Рисунок 2" descr="DSC_0631_thumb.jpg"/>
          <p:cNvPicPr>
            <a:picLocks noGrp="1" noChangeAspect="1"/>
          </p:cNvPicPr>
          <p:nvPr isPhoto="1"/>
        </p:nvPicPr>
        <p:blipFill>
          <a:blip r:embed="rId3" cstate="print">
            <a:lum/>
          </a:blip>
          <a:stretch>
            <a:fillRect/>
          </a:stretch>
        </p:blipFill>
        <p:spPr>
          <a:xfrm>
            <a:off x="4788024" y="0"/>
            <a:ext cx="4355976" cy="68639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32_thumb.jpg"/>
          <p:cNvPicPr>
            <a:picLocks noGrp="1" noChangeAspect="1"/>
          </p:cNvPicPr>
          <p:nvPr isPhoto="1"/>
        </p:nvPicPr>
        <p:blipFill>
          <a:blip r:embed="rId2" cstate="print">
            <a:lum/>
          </a:blip>
          <a:stretch>
            <a:fillRect/>
          </a:stretch>
        </p:blipFill>
        <p:spPr>
          <a:xfrm>
            <a:off x="-1" y="0"/>
            <a:ext cx="5594975" cy="3717032"/>
          </a:xfrm>
          <a:prstGeom prst="rect">
            <a:avLst/>
          </a:prstGeom>
          <a:noFill/>
          <a:ln>
            <a:noFill/>
          </a:ln>
        </p:spPr>
      </p:pic>
      <p:pic>
        <p:nvPicPr>
          <p:cNvPr id="3" name="Рисунок 2" descr="DSC_0633_thumb.jpg"/>
          <p:cNvPicPr>
            <a:picLocks noGrp="1" noChangeAspect="1"/>
          </p:cNvPicPr>
          <p:nvPr isPhoto="1"/>
        </p:nvPicPr>
        <p:blipFill>
          <a:blip r:embed="rId3" cstate="print">
            <a:lum/>
          </a:blip>
          <a:stretch>
            <a:fillRect/>
          </a:stretch>
        </p:blipFill>
        <p:spPr>
          <a:xfrm>
            <a:off x="3913677" y="3356993"/>
            <a:ext cx="5230323" cy="350100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35_thumb.jpg"/>
          <p:cNvPicPr>
            <a:picLocks noGrp="1" noChangeAspect="1"/>
          </p:cNvPicPr>
          <p:nvPr isPhoto="1"/>
        </p:nvPicPr>
        <p:blipFill>
          <a:blip r:embed="rId2" cstate="print">
            <a:lum/>
          </a:blip>
          <a:stretch>
            <a:fillRect/>
          </a:stretch>
        </p:blipFill>
        <p:spPr>
          <a:xfrm>
            <a:off x="-1" y="0"/>
            <a:ext cx="5875781" cy="3933056"/>
          </a:xfrm>
          <a:prstGeom prst="rect">
            <a:avLst/>
          </a:prstGeom>
          <a:noFill/>
          <a:ln>
            <a:noFill/>
          </a:ln>
        </p:spPr>
      </p:pic>
      <p:pic>
        <p:nvPicPr>
          <p:cNvPr id="3" name="Рисунок 2" descr="DSC_0636_thumb.jpg"/>
          <p:cNvPicPr>
            <a:picLocks noGrp="1" noChangeAspect="1"/>
          </p:cNvPicPr>
          <p:nvPr isPhoto="1"/>
        </p:nvPicPr>
        <p:blipFill>
          <a:blip r:embed="rId3" cstate="print">
            <a:lum/>
          </a:blip>
          <a:stretch>
            <a:fillRect/>
          </a:stretch>
        </p:blipFill>
        <p:spPr>
          <a:xfrm>
            <a:off x="3913675" y="3356992"/>
            <a:ext cx="5230325" cy="3501009"/>
          </a:xfrm>
          <a:prstGeom prst="rect">
            <a:avLst/>
          </a:prstGeom>
          <a:noFill/>
          <a:ln>
            <a:noFill/>
          </a:ln>
        </p:spPr>
      </p:pic>
      <p:sp>
        <p:nvSpPr>
          <p:cNvPr id="4" name="TextBox 3"/>
          <p:cNvSpPr txBox="1"/>
          <p:nvPr/>
        </p:nvSpPr>
        <p:spPr>
          <a:xfrm>
            <a:off x="251520" y="5949280"/>
            <a:ext cx="3528392" cy="400110"/>
          </a:xfrm>
          <a:prstGeom prst="rect">
            <a:avLst/>
          </a:prstGeom>
          <a:solidFill>
            <a:schemeClr val="accent2">
              <a:lumMod val="20000"/>
              <a:lumOff val="80000"/>
            </a:schemeClr>
          </a:solidFill>
        </p:spPr>
        <p:txBody>
          <a:bodyPr wrap="square" rtlCol="0">
            <a:spAutoFit/>
          </a:bodyPr>
          <a:lstStyle/>
          <a:p>
            <a:pPr algn="ctr"/>
            <a:r>
              <a:rPr lang="ru-RU" sz="2000" b="1" dirty="0" smtClean="0"/>
              <a:t>Т.А.Ананьина</a:t>
            </a:r>
            <a:endParaRPr lang="ru-RU" sz="2000" b="1" dirty="0"/>
          </a:p>
        </p:txBody>
      </p:sp>
      <p:sp>
        <p:nvSpPr>
          <p:cNvPr id="5" name="TextBox 4"/>
          <p:cNvSpPr txBox="1"/>
          <p:nvPr/>
        </p:nvSpPr>
        <p:spPr>
          <a:xfrm>
            <a:off x="6012160" y="1052736"/>
            <a:ext cx="2952328" cy="400110"/>
          </a:xfrm>
          <a:prstGeom prst="rect">
            <a:avLst/>
          </a:prstGeom>
          <a:solidFill>
            <a:schemeClr val="accent2">
              <a:lumMod val="20000"/>
              <a:lumOff val="80000"/>
            </a:schemeClr>
          </a:solidFill>
        </p:spPr>
        <p:txBody>
          <a:bodyPr wrap="square" rtlCol="0">
            <a:spAutoFit/>
          </a:bodyPr>
          <a:lstStyle/>
          <a:p>
            <a:pPr algn="ctr"/>
            <a:r>
              <a:rPr lang="ru-RU" sz="2000" b="1" dirty="0" smtClean="0"/>
              <a:t>А.С.Шуринов</a:t>
            </a:r>
            <a:endParaRPr lang="ru-RU" sz="20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37_thumb.jpg"/>
          <p:cNvPicPr>
            <a:picLocks noGrp="1" noChangeAspect="1"/>
          </p:cNvPicPr>
          <p:nvPr isPhoto="1"/>
        </p:nvPicPr>
        <p:blipFill>
          <a:blip r:embed="rId2" cstate="print">
            <a:lum/>
          </a:blip>
          <a:stretch>
            <a:fillRect/>
          </a:stretch>
        </p:blipFill>
        <p:spPr>
          <a:xfrm>
            <a:off x="0" y="0"/>
            <a:ext cx="5660628" cy="3789040"/>
          </a:xfrm>
          <a:prstGeom prst="rect">
            <a:avLst/>
          </a:prstGeom>
          <a:noFill/>
          <a:ln>
            <a:noFill/>
          </a:ln>
        </p:spPr>
      </p:pic>
      <p:pic>
        <p:nvPicPr>
          <p:cNvPr id="3" name="Рисунок 2" descr="DSC_0638_thumb.jpg"/>
          <p:cNvPicPr>
            <a:picLocks noGrp="1" noChangeAspect="1"/>
          </p:cNvPicPr>
          <p:nvPr isPhoto="1"/>
        </p:nvPicPr>
        <p:blipFill>
          <a:blip r:embed="rId3" cstate="print">
            <a:lum/>
          </a:blip>
          <a:stretch>
            <a:fillRect/>
          </a:stretch>
        </p:blipFill>
        <p:spPr>
          <a:xfrm>
            <a:off x="3483372" y="3068961"/>
            <a:ext cx="5660628" cy="3789040"/>
          </a:xfrm>
          <a:prstGeom prst="rect">
            <a:avLst/>
          </a:prstGeom>
          <a:noFill/>
          <a:ln>
            <a:noFill/>
          </a:ln>
        </p:spPr>
      </p:pic>
      <p:sp>
        <p:nvSpPr>
          <p:cNvPr id="4" name="TextBox 3"/>
          <p:cNvSpPr txBox="1"/>
          <p:nvPr/>
        </p:nvSpPr>
        <p:spPr>
          <a:xfrm>
            <a:off x="5940152" y="908720"/>
            <a:ext cx="3024336" cy="400110"/>
          </a:xfrm>
          <a:prstGeom prst="rect">
            <a:avLst/>
          </a:prstGeom>
          <a:solidFill>
            <a:schemeClr val="accent2">
              <a:lumMod val="20000"/>
              <a:lumOff val="80000"/>
            </a:schemeClr>
          </a:solidFill>
        </p:spPr>
        <p:txBody>
          <a:bodyPr wrap="square" rtlCol="0">
            <a:spAutoFit/>
          </a:bodyPr>
          <a:lstStyle/>
          <a:p>
            <a:pPr algn="ctr"/>
            <a:r>
              <a:rPr lang="ru-RU" sz="2000" b="1" dirty="0" err="1" smtClean="0"/>
              <a:t>Н.Е.Морсова</a:t>
            </a:r>
            <a:endParaRPr lang="ru-RU" sz="2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_0640_thumb.jpg"/>
          <p:cNvPicPr>
            <a:picLocks noGrp="1" noChangeAspect="1"/>
          </p:cNvPicPr>
          <p:nvPr isPhoto="1"/>
        </p:nvPicPr>
        <p:blipFill>
          <a:blip r:embed="rId2" cstate="print">
            <a:lum/>
          </a:blip>
          <a:stretch>
            <a:fillRect/>
          </a:stretch>
        </p:blipFill>
        <p:spPr>
          <a:xfrm>
            <a:off x="-1" y="0"/>
            <a:ext cx="5122747" cy="3429000"/>
          </a:xfrm>
          <a:prstGeom prst="rect">
            <a:avLst/>
          </a:prstGeom>
          <a:noFill/>
          <a:ln>
            <a:noFill/>
          </a:ln>
        </p:spPr>
      </p:pic>
      <p:pic>
        <p:nvPicPr>
          <p:cNvPr id="3" name="Рисунок 2" descr="DSC_0641_thumb.jpg"/>
          <p:cNvPicPr>
            <a:picLocks noGrp="1" noChangeAspect="1"/>
          </p:cNvPicPr>
          <p:nvPr isPhoto="1"/>
        </p:nvPicPr>
        <p:blipFill>
          <a:blip r:embed="rId3" cstate="print">
            <a:lum/>
          </a:blip>
          <a:stretch>
            <a:fillRect/>
          </a:stretch>
        </p:blipFill>
        <p:spPr>
          <a:xfrm>
            <a:off x="3806100" y="3284985"/>
            <a:ext cx="5337900" cy="3573016"/>
          </a:xfrm>
          <a:prstGeom prst="rect">
            <a:avLst/>
          </a:prstGeom>
          <a:noFill/>
          <a:ln>
            <a:noFill/>
          </a:ln>
        </p:spPr>
      </p:pic>
      <p:sp>
        <p:nvSpPr>
          <p:cNvPr id="4" name="TextBox 3"/>
          <p:cNvSpPr txBox="1"/>
          <p:nvPr/>
        </p:nvSpPr>
        <p:spPr>
          <a:xfrm>
            <a:off x="251520" y="6093296"/>
            <a:ext cx="3312368" cy="369332"/>
          </a:xfrm>
          <a:prstGeom prst="rect">
            <a:avLst/>
          </a:prstGeom>
          <a:solidFill>
            <a:schemeClr val="accent2">
              <a:lumMod val="20000"/>
              <a:lumOff val="80000"/>
            </a:schemeClr>
          </a:solidFill>
        </p:spPr>
        <p:txBody>
          <a:bodyPr wrap="square" rtlCol="0">
            <a:spAutoFit/>
          </a:bodyPr>
          <a:lstStyle/>
          <a:p>
            <a:pPr algn="ctr"/>
            <a:r>
              <a:rPr lang="ru-RU" b="1" dirty="0" smtClean="0"/>
              <a:t>Г.К.Кузина</a:t>
            </a:r>
            <a:endParaRPr lang="ru-RU" b="1" dirty="0"/>
          </a:p>
        </p:txBody>
      </p:sp>
      <p:sp>
        <p:nvSpPr>
          <p:cNvPr id="5" name="TextBox 4"/>
          <p:cNvSpPr txBox="1"/>
          <p:nvPr/>
        </p:nvSpPr>
        <p:spPr>
          <a:xfrm>
            <a:off x="5508104" y="620688"/>
            <a:ext cx="3312368" cy="369332"/>
          </a:xfrm>
          <a:prstGeom prst="rect">
            <a:avLst/>
          </a:prstGeom>
          <a:solidFill>
            <a:schemeClr val="accent2">
              <a:lumMod val="20000"/>
              <a:lumOff val="80000"/>
            </a:schemeClr>
          </a:solidFill>
        </p:spPr>
        <p:txBody>
          <a:bodyPr wrap="square" rtlCol="0">
            <a:spAutoFit/>
          </a:bodyPr>
          <a:lstStyle/>
          <a:p>
            <a:pPr algn="ctr"/>
            <a:r>
              <a:rPr lang="ru-RU" b="1" dirty="0" smtClean="0"/>
              <a:t>Т.А.Ананьина</a:t>
            </a:r>
            <a:endParaRPr lang="ru-RU"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43_thumb.jpg"/>
          <p:cNvPicPr>
            <a:picLocks noGrp="1" noChangeAspect="1"/>
          </p:cNvPicPr>
          <p:nvPr isPhoto="1"/>
        </p:nvPicPr>
        <p:blipFill>
          <a:blip r:embed="rId2" cstate="print">
            <a:lum/>
          </a:blip>
          <a:stretch>
            <a:fillRect/>
          </a:stretch>
        </p:blipFill>
        <p:spPr>
          <a:xfrm>
            <a:off x="143240" y="332656"/>
            <a:ext cx="8821248" cy="5904656"/>
          </a:xfrm>
          <a:prstGeom prst="rect">
            <a:avLst/>
          </a:prstGeom>
          <a:noFill/>
          <a:ln>
            <a:noFill/>
          </a:ln>
        </p:spPr>
      </p:pic>
      <p:sp>
        <p:nvSpPr>
          <p:cNvPr id="4" name="TextBox 3"/>
          <p:cNvSpPr txBox="1"/>
          <p:nvPr/>
        </p:nvSpPr>
        <p:spPr>
          <a:xfrm>
            <a:off x="2771800" y="6488668"/>
            <a:ext cx="3312368" cy="369332"/>
          </a:xfrm>
          <a:prstGeom prst="rect">
            <a:avLst/>
          </a:prstGeom>
          <a:solidFill>
            <a:schemeClr val="accent2">
              <a:lumMod val="20000"/>
              <a:lumOff val="80000"/>
            </a:schemeClr>
          </a:solidFill>
        </p:spPr>
        <p:txBody>
          <a:bodyPr wrap="square" rtlCol="0">
            <a:spAutoFit/>
          </a:bodyPr>
          <a:lstStyle/>
          <a:p>
            <a:pPr algn="ctr"/>
            <a:r>
              <a:rPr lang="ru-RU" b="1" dirty="0" smtClean="0"/>
              <a:t>Г.К.Кузина</a:t>
            </a:r>
            <a:endParaRPr lang="ru-RU"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_0645_thumb.jpg"/>
          <p:cNvPicPr>
            <a:picLocks noGrp="1" noChangeAspect="1"/>
          </p:cNvPicPr>
          <p:nvPr isPhoto="1"/>
        </p:nvPicPr>
        <p:blipFill>
          <a:blip r:embed="rId2" cstate="print">
            <a:lum/>
          </a:blip>
          <a:stretch>
            <a:fillRect/>
          </a:stretch>
        </p:blipFill>
        <p:spPr>
          <a:xfrm>
            <a:off x="251520" y="404664"/>
            <a:ext cx="8606096" cy="5760640"/>
          </a:xfrm>
          <a:prstGeom prst="rect">
            <a:avLst/>
          </a:prstGeom>
          <a:noFill/>
          <a:ln>
            <a:noFill/>
          </a:ln>
        </p:spPr>
      </p:pic>
      <p:sp>
        <p:nvSpPr>
          <p:cNvPr id="4" name="TextBox 3"/>
          <p:cNvSpPr txBox="1"/>
          <p:nvPr/>
        </p:nvSpPr>
        <p:spPr>
          <a:xfrm>
            <a:off x="3131840" y="6488668"/>
            <a:ext cx="3312368" cy="400110"/>
          </a:xfrm>
          <a:prstGeom prst="rect">
            <a:avLst/>
          </a:prstGeom>
          <a:solidFill>
            <a:schemeClr val="accent2">
              <a:lumMod val="20000"/>
              <a:lumOff val="80000"/>
            </a:schemeClr>
          </a:solidFill>
        </p:spPr>
        <p:txBody>
          <a:bodyPr wrap="square" rtlCol="0">
            <a:spAutoFit/>
          </a:bodyPr>
          <a:lstStyle/>
          <a:p>
            <a:pPr algn="ctr"/>
            <a:r>
              <a:rPr lang="ru-RU" sz="2000" b="1" dirty="0" err="1"/>
              <a:t>Мариам</a:t>
            </a:r>
            <a:r>
              <a:rPr lang="ru-RU" sz="2000" b="1" dirty="0"/>
              <a:t> Павловская</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36</Words>
  <Application>Microsoft Office PowerPoint</Application>
  <PresentationFormat>Экран (4:3)</PresentationFormat>
  <Paragraphs>24</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Устный журнал «Ветеран журналистики»</vt:lpstr>
      <vt:lpstr>Присутствовали: Баранов Анатолий Сергеевич  Булатов (Царева) Татьяна Ивановна Василев Анатолий Иванович Гусев Алексей Борисович  Иванов Александр Михайлович  Карцев Александр Иванович  Кузина Галина Киндеевна Леонова Татьяна Константиновна Макаренко Людмила Васильевна Марков Владимир Семенович Морсов Сергей Валерьевич Морсова Наталья Евгеньевна Охрименко Надежда Николаевна  Павлов Владимир Викторович  Мариам Павловская  Питалев Герман Михайлович Сухомлин Владимир Александрович Сорокина Ольга Яковлевна  Тверитнева Евдокия Ивановна Хасанова Эльза Михайловна Шуринов Александр Сергеевич</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Фотоальбом</dc:title>
  <dc:creator>Сухомлин</dc:creator>
  <cp:lastModifiedBy>Сухомлин</cp:lastModifiedBy>
  <cp:revision>6</cp:revision>
  <dcterms:created xsi:type="dcterms:W3CDTF">2013-04-08T18:53:20Z</dcterms:created>
  <dcterms:modified xsi:type="dcterms:W3CDTF">2013-04-08T19:56:04Z</dcterms:modified>
</cp:coreProperties>
</file>