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4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74" r:id="rId30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07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292D-0991-4492-ADA6-A9A8B6B56414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A5065-D5AB-4CAD-8E9E-07F53CF425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84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A5065-D5AB-4CAD-8E9E-07F53CF425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69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90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94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51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7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83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50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25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14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066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5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CB3D4-64C8-4A59-B13F-F505C958B0D9}" type="datetimeFigureOut">
              <a:rPr lang="en-GB" smtClean="0"/>
              <a:t>26/06/2013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FE27-CECD-4058-928C-680EF1789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68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/>
              <a:t>Велопробег по каналам Петергофа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25 июня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0259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2331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642537" cy="4981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2341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628900"/>
            <a:ext cx="5638800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10359" y="4981903"/>
            <a:ext cx="581419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 smtClean="0"/>
              <a:t>Система каналов, плотин, шлюзов и прудов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936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27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411311" cy="4808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2756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76" y="2420007"/>
            <a:ext cx="5917324" cy="4437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950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311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3126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1" y="1943101"/>
            <a:ext cx="6553200" cy="491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4897219"/>
            <a:ext cx="5638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 smtClean="0"/>
              <a:t>Развалины </a:t>
            </a:r>
            <a:r>
              <a:rPr lang="ru-RU" b="1" dirty="0" smtClean="0"/>
              <a:t>Розового павильона у Старо-Петергофского канал</a:t>
            </a:r>
            <a:r>
              <a:rPr lang="ru-RU" b="1" dirty="0"/>
              <a:t>а</a:t>
            </a:r>
            <a:r>
              <a:rPr lang="ru-RU" dirty="0"/>
              <a:t> 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167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365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65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075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30625_21452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96" y="0"/>
            <a:ext cx="8435865" cy="63268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349063" y="6463863"/>
            <a:ext cx="791429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Ольгин пруд. Царицын дворец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69635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490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083972" cy="531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5232 (600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89186" y="5801710"/>
            <a:ext cx="625891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Собор Святых Петра и Павла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7416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540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0786"/>
            <a:ext cx="7062952" cy="5297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5620 (600x8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6503" y="892503"/>
            <a:ext cx="6817711" cy="5113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197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30625_215649 (600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0536" y="868089"/>
            <a:ext cx="6944711" cy="5208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9798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5853 (600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527" y="860644"/>
            <a:ext cx="6885152" cy="5163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324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20209 (600x8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2955" y="855388"/>
            <a:ext cx="6843109" cy="5132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7008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32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275"/>
            <a:ext cx="5981700" cy="448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03751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057275"/>
            <a:ext cx="5981700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51257" y="6024804"/>
            <a:ext cx="304607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dirty="0" smtClean="0"/>
              <a:t>Храм в селе Сашино</a:t>
            </a:r>
            <a:endParaRPr lang="ru-RU" b="1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439014" y="6003358"/>
            <a:ext cx="541008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 smtClean="0"/>
              <a:t>Памятник защитникам Ленинграда в селе Сашино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93884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00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27" y="0"/>
            <a:ext cx="8008883" cy="60066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11669" y="6306207"/>
            <a:ext cx="763051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Санкт-Петербургский проспект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77469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01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2780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01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75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02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64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03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013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10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1575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120 (800x53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88" y="685800"/>
            <a:ext cx="8174037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015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1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226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6_13520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0796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219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620" y="0"/>
            <a:ext cx="8167448" cy="612558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04268" y="6125586"/>
            <a:ext cx="74570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Английский пруд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29463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425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432" y="0"/>
            <a:ext cx="9275233" cy="6956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04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4348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8" y="0"/>
            <a:ext cx="6201104" cy="4650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20130625_204340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52" y="1437618"/>
            <a:ext cx="5852948" cy="43897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454843" y="6003357"/>
            <a:ext cx="93942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 smtClean="0"/>
              <a:t>Плотина и шлюзы верхнего яруса (накопительного водоема)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9877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472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138041" cy="4603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04731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40" y="2301764"/>
            <a:ext cx="6053960" cy="45404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61545" y="5358884"/>
            <a:ext cx="351571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Верхний накопительный водоем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6959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473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05505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276" y="1734207"/>
            <a:ext cx="6831724" cy="5123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5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0552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67" y="162982"/>
            <a:ext cx="8834966" cy="662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66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30625_21114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215" y="137766"/>
            <a:ext cx="8313230" cy="62349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734214" y="6372689"/>
            <a:ext cx="831323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dirty="0" smtClean="0"/>
              <a:t>Вид на Храм деревни Сашино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83680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5_21185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11917" cy="450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20130625_211909 (800x600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171700"/>
            <a:ext cx="6248400" cy="4686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6840" y="5092262"/>
            <a:ext cx="529195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Каналы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227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64</Words>
  <Application>Microsoft Office PowerPoint</Application>
  <PresentationFormat>Widescreen</PresentationFormat>
  <Paragraphs>15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Велопробег по каналам Петергофа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Велопробег по каналам Петергофа</dc:title>
  <dc:creator>Sukhomlin</dc:creator>
  <cp:lastModifiedBy>Sukhomlin</cp:lastModifiedBy>
  <cp:revision>11</cp:revision>
  <dcterms:created xsi:type="dcterms:W3CDTF">2013-06-25T21:28:10Z</dcterms:created>
  <dcterms:modified xsi:type="dcterms:W3CDTF">2013-06-26T17:56:22Z</dcterms:modified>
</cp:coreProperties>
</file>