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6" r:id="rId71"/>
    <p:sldId id="327" r:id="rId72"/>
    <p:sldId id="328" r:id="rId73"/>
    <p:sldId id="330" r:id="rId74"/>
    <p:sldId id="331" r:id="rId75"/>
    <p:sldId id="332" r:id="rId76"/>
    <p:sldId id="333" r:id="rId77"/>
    <p:sldId id="334" r:id="rId78"/>
    <p:sldId id="335" r:id="rId79"/>
  </p:sldIdLst>
  <p:sldSz cx="12192000" cy="6858000"/>
  <p:notesSz cx="6858000" cy="9144000"/>
  <p:photoAlbum layout="1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94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478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91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2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509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69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34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59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072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96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12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D5C19-2852-41D1-9D84-EBE5256FF51A}" type="datetimeFigureOut">
              <a:rPr lang="ru-RU" smtClean="0"/>
              <a:t>27.06.2013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F9C6C-0744-4045-8E3E-DDAA988697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16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4000" b="1" dirty="0" smtClean="0"/>
              <a:t>13 06 2</a:t>
            </a:r>
            <a:r>
              <a:rPr lang="en-GB" sz="4000" b="1" dirty="0" smtClean="0"/>
              <a:t>7</a:t>
            </a:r>
            <a:r>
              <a:rPr lang="ru-RU" sz="4000" b="1" dirty="0" smtClean="0"/>
              <a:t> ГАК СПбГУ. Направление 010300 «Фундаментальная информатика и информационные технологии»</a:t>
            </a:r>
            <a:br>
              <a:rPr lang="ru-RU" sz="4000" b="1" dirty="0" smtClean="0"/>
            </a:br>
            <a:r>
              <a:rPr lang="ru-RU" sz="4000" b="1" dirty="0" smtClean="0"/>
              <a:t>(Магистратура)</a:t>
            </a:r>
            <a:endParaRPr lang="en-GB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3200" dirty="0" smtClean="0"/>
              <a:t>СПбГУ 2013 г.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314209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262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270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2640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3580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402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725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405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4192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414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7293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462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607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463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9305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532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0288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534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8075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0328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7547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013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6369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034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071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0418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879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090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8181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095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86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111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9458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112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8938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114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26304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1529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1135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1540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21804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154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152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015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4448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2440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85769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2449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61138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250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229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282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860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3748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1066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375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3662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380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530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4258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29158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430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801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574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263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093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06968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1574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8809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025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551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0300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69734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095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41464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1509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7907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151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5354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152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15806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163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5831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163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30555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165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278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0938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03415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293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0878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294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3779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22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68324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23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2093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24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58458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24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33774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32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34921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73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25012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740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6094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474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0723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105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38698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510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67086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511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40381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590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53494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2591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7161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000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278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030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40718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0310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793143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0323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44858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032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6270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095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8986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215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740154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100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8662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101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61590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2136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6593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4942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22492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4945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45009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5048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091006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505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6957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511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75918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35127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3789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2201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832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7_102204 (1280x960)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193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20</Words>
  <Application>Microsoft Office PowerPoint</Application>
  <PresentationFormat>Widescreen</PresentationFormat>
  <Paragraphs>2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82" baseType="lpstr">
      <vt:lpstr>Arial</vt:lpstr>
      <vt:lpstr>Calibri</vt:lpstr>
      <vt:lpstr>Calibri Light</vt:lpstr>
      <vt:lpstr>Office Theme</vt:lpstr>
      <vt:lpstr>13 06 27 ГАК СПбГУ. Направление 010300 «Фундаментальная информатика и информационные технологии» (Магистратура)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Sukhomlin</dc:creator>
  <cp:lastModifiedBy>Sukhomlin</cp:lastModifiedBy>
  <cp:revision>3</cp:revision>
  <dcterms:created xsi:type="dcterms:W3CDTF">2013-06-27T16:24:20Z</dcterms:created>
  <dcterms:modified xsi:type="dcterms:W3CDTF">2013-06-27T16:45:27Z</dcterms:modified>
</cp:coreProperties>
</file>