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5" r:id="rId9"/>
    <p:sldId id="266" r:id="rId10"/>
    <p:sldId id="268" r:id="rId11"/>
    <p:sldId id="270" r:id="rId12"/>
    <p:sldId id="272" r:id="rId13"/>
    <p:sldId id="273" r:id="rId14"/>
  </p:sldIdLst>
  <p:sldSz cx="9144000" cy="6858000" type="screen4x3"/>
  <p:notesSz cx="6858000" cy="9144000"/>
  <p:photoAlbum layout="2pic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41783-6061-4145-A89D-EC81A2819E0B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712F2-5657-4724-AAA2-9171575B5B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41783-6061-4145-A89D-EC81A2819E0B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712F2-5657-4724-AAA2-9171575B5B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41783-6061-4145-A89D-EC81A2819E0B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712F2-5657-4724-AAA2-9171575B5B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41783-6061-4145-A89D-EC81A2819E0B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712F2-5657-4724-AAA2-9171575B5B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41783-6061-4145-A89D-EC81A2819E0B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712F2-5657-4724-AAA2-9171575B5B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41783-6061-4145-A89D-EC81A2819E0B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712F2-5657-4724-AAA2-9171575B5B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41783-6061-4145-A89D-EC81A2819E0B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712F2-5657-4724-AAA2-9171575B5B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41783-6061-4145-A89D-EC81A2819E0B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712F2-5657-4724-AAA2-9171575B5B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41783-6061-4145-A89D-EC81A2819E0B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712F2-5657-4724-AAA2-9171575B5B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41783-6061-4145-A89D-EC81A2819E0B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712F2-5657-4724-AAA2-9171575B5B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41783-6061-4145-A89D-EC81A2819E0B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712F2-5657-4724-AAA2-9171575B5B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641783-6061-4145-A89D-EC81A2819E0B}" type="datetimeFigureOut">
              <a:rPr lang="ru-RU" smtClean="0"/>
              <a:pPr/>
              <a:t>12.03.2013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712F2-5657-4724-AAA2-9171575B5BA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/>
              <a:t>Устный журнал</a:t>
            </a:r>
            <a:br>
              <a:rPr lang="ru-RU" dirty="0" smtClean="0"/>
            </a:br>
            <a:r>
              <a:rPr lang="ru-RU" dirty="0" smtClean="0"/>
              <a:t>«Ветеран журналистики»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/>
              <a:t>31 января 2013</a:t>
            </a:r>
          </a:p>
          <a:p>
            <a:r>
              <a:rPr lang="ru-RU" dirty="0" smtClean="0"/>
              <a:t>Москва, </a:t>
            </a:r>
            <a:r>
              <a:rPr lang="ru-RU" dirty="0" err="1" smtClean="0"/>
              <a:t>ЦДЖ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398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114800" cy="2741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IMG_3982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803911" y="1916832"/>
            <a:ext cx="7416043" cy="49411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398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67544" y="836712"/>
            <a:ext cx="8352928" cy="55653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399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67544" y="548680"/>
            <a:ext cx="8208912" cy="546944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899592" y="6237312"/>
            <a:ext cx="7344816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/>
              <a:t>Морсова</a:t>
            </a:r>
            <a:r>
              <a:rPr lang="ru-RU" sz="2000" b="1" dirty="0" smtClean="0"/>
              <a:t> Наталия Евгеньевна</a:t>
            </a:r>
            <a:endParaRPr lang="ru-RU" sz="20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399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95536" y="692696"/>
            <a:ext cx="8280920" cy="55174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394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95536" y="476672"/>
            <a:ext cx="8213664" cy="547260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539552" y="6237312"/>
            <a:ext cx="8136904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/>
              <a:t>Маркедонов</a:t>
            </a:r>
            <a:r>
              <a:rPr lang="ru-RU" sz="2000" b="1" dirty="0" smtClean="0"/>
              <a:t> (</a:t>
            </a:r>
            <a:r>
              <a:rPr lang="ru-RU" sz="2000" b="1" dirty="0" err="1" smtClean="0"/>
              <a:t>Хоперский</a:t>
            </a:r>
            <a:r>
              <a:rPr lang="ru-RU" sz="2000" b="1" dirty="0" smtClean="0"/>
              <a:t>) Мирослав Алексеевич </a:t>
            </a:r>
            <a:endParaRPr lang="ru-RU" sz="20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394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51520" y="404664"/>
            <a:ext cx="8712968" cy="58052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395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1" y="0"/>
            <a:ext cx="5470701" cy="36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IMG_3954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457150" y="3068961"/>
            <a:ext cx="5686850" cy="3789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395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6551446" cy="4365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IMG_3960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5029200" y="4116387"/>
            <a:ext cx="4114800" cy="274161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95536" y="5085184"/>
            <a:ext cx="4104456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err="1" smtClean="0"/>
              <a:t>Байтулин</a:t>
            </a:r>
            <a:r>
              <a:rPr lang="ru-RU" sz="2000" b="1" dirty="0" smtClean="0"/>
              <a:t> Виктор Александрович</a:t>
            </a:r>
            <a:endParaRPr lang="ru-RU" sz="20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396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539552" y="476672"/>
            <a:ext cx="8064896" cy="537348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683568" y="6237312"/>
            <a:ext cx="7776864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/>
              <a:t>Охрименко</a:t>
            </a:r>
            <a:r>
              <a:rPr lang="ru-RU" sz="2000" b="1" dirty="0" smtClean="0"/>
              <a:t> Надежда Николаевна</a:t>
            </a:r>
            <a:endParaRPr lang="ru-RU" sz="20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396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116387"/>
            <a:ext cx="4114800" cy="2741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IMG_3965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2376405" y="0"/>
            <a:ext cx="6767595" cy="450912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 rot="10800000" flipV="1">
            <a:off x="4521367" y="5454433"/>
            <a:ext cx="4358710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Г.К. Кузина </a:t>
            </a:r>
            <a:endParaRPr lang="ru-RU" sz="20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397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11560" y="620688"/>
            <a:ext cx="7920880" cy="52775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397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116387"/>
            <a:ext cx="4114800" cy="2741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IMG_3978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2555775" y="0"/>
            <a:ext cx="6659521" cy="443711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4860032" y="4869160"/>
            <a:ext cx="3456384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 </a:t>
            </a:r>
            <a:r>
              <a:rPr lang="ru-RU" sz="2000" b="1" dirty="0" smtClean="0"/>
              <a:t>Павловская </a:t>
            </a:r>
            <a:r>
              <a:rPr lang="ru-RU" sz="2000" b="1" dirty="0" err="1" smtClean="0"/>
              <a:t>Мариам</a:t>
            </a:r>
            <a:endParaRPr lang="ru-RU" sz="20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26</Words>
  <Application>Microsoft Office PowerPoint</Application>
  <PresentationFormat>Экран (4:3)</PresentationFormat>
  <Paragraphs>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Устный журнал «Ветеран журналистики»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Устный журнал «Ветеран журналистики»</dc:title>
  <dc:creator>Сухомлин</dc:creator>
  <cp:lastModifiedBy>Сухомлин</cp:lastModifiedBy>
  <cp:revision>5</cp:revision>
  <dcterms:created xsi:type="dcterms:W3CDTF">2013-03-12T13:08:16Z</dcterms:created>
  <dcterms:modified xsi:type="dcterms:W3CDTF">2013-03-12T16:45:45Z</dcterms:modified>
</cp:coreProperties>
</file>