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s/slide5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s/slide5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4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316" r:id="rId22"/>
    <p:sldId id="276" r:id="rId23"/>
    <p:sldId id="277" r:id="rId24"/>
    <p:sldId id="279" r:id="rId25"/>
    <p:sldId id="317" r:id="rId26"/>
    <p:sldId id="280" r:id="rId27"/>
    <p:sldId id="281" r:id="rId28"/>
    <p:sldId id="283" r:id="rId29"/>
    <p:sldId id="284" r:id="rId30"/>
    <p:sldId id="285" r:id="rId31"/>
    <p:sldId id="286" r:id="rId32"/>
    <p:sldId id="288" r:id="rId33"/>
    <p:sldId id="290" r:id="rId34"/>
    <p:sldId id="291" r:id="rId35"/>
    <p:sldId id="292" r:id="rId36"/>
    <p:sldId id="293" r:id="rId37"/>
    <p:sldId id="294" r:id="rId38"/>
    <p:sldId id="295" r:id="rId39"/>
    <p:sldId id="318" r:id="rId40"/>
    <p:sldId id="297" r:id="rId41"/>
    <p:sldId id="298" r:id="rId42"/>
    <p:sldId id="299" r:id="rId43"/>
    <p:sldId id="300" r:id="rId44"/>
    <p:sldId id="319" r:id="rId45"/>
    <p:sldId id="302" r:id="rId46"/>
    <p:sldId id="303" r:id="rId47"/>
    <p:sldId id="304" r:id="rId48"/>
    <p:sldId id="305" r:id="rId49"/>
    <p:sldId id="307" r:id="rId50"/>
    <p:sldId id="308" r:id="rId51"/>
    <p:sldId id="309" r:id="rId52"/>
    <p:sldId id="310" r:id="rId53"/>
    <p:sldId id="311" r:id="rId54"/>
    <p:sldId id="312" r:id="rId55"/>
    <p:sldId id="314" r:id="rId56"/>
    <p:sldId id="315" r:id="rId57"/>
  </p:sldIdLst>
  <p:sldSz cx="9144000" cy="6858000" type="screen4x3"/>
  <p:notesSz cx="6858000" cy="9144000"/>
  <p:photoAlbum layout="2pic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0" d="100"/>
          <a:sy n="50" d="100"/>
        </p:scale>
        <p:origin x="-1267" y="-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8BD5EA-1D4E-48DF-9D06-8809ECD32DE3}" type="datetimeFigureOut">
              <a:rPr lang="ru-RU" smtClean="0"/>
              <a:t>06.02.2014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B58F8D-C8D3-42B7-B491-98BD6000E47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8BD5EA-1D4E-48DF-9D06-8809ECD32DE3}" type="datetimeFigureOut">
              <a:rPr lang="ru-RU" smtClean="0"/>
              <a:t>07.02.2014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B58F8D-C8D3-42B7-B491-98BD6000E47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8BD5EA-1D4E-48DF-9D06-8809ECD32DE3}" type="datetimeFigureOut">
              <a:rPr lang="ru-RU" smtClean="0"/>
              <a:t>07.02.2014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B58F8D-C8D3-42B7-B491-98BD6000E47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8BD5EA-1D4E-48DF-9D06-8809ECD32DE3}" type="datetimeFigureOut">
              <a:rPr lang="ru-RU" smtClean="0"/>
              <a:t>06.02.2014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B58F8D-C8D3-42B7-B491-98BD6000E47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8BD5EA-1D4E-48DF-9D06-8809ECD32DE3}" type="datetimeFigureOut">
              <a:rPr lang="ru-RU" smtClean="0"/>
              <a:t>06.02.2014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B58F8D-C8D3-42B7-B491-98BD6000E47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8BD5EA-1D4E-48DF-9D06-8809ECD32DE3}" type="datetimeFigureOut">
              <a:rPr lang="ru-RU" smtClean="0"/>
              <a:t>06.02.2014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B58F8D-C8D3-42B7-B491-98BD6000E47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8BD5EA-1D4E-48DF-9D06-8809ECD32DE3}" type="datetimeFigureOut">
              <a:rPr lang="ru-RU" smtClean="0"/>
              <a:t>06.02.2014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B58F8D-C8D3-42B7-B491-98BD6000E47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8BD5EA-1D4E-48DF-9D06-8809ECD32DE3}" type="datetimeFigureOut">
              <a:rPr lang="ru-RU" smtClean="0"/>
              <a:t>06.02.2014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B58F8D-C8D3-42B7-B491-98BD6000E47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8BD5EA-1D4E-48DF-9D06-8809ECD32DE3}" type="datetimeFigureOut">
              <a:rPr lang="ru-RU" smtClean="0"/>
              <a:t>06.02.2014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B58F8D-C8D3-42B7-B491-98BD6000E47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8BD5EA-1D4E-48DF-9D06-8809ECD32DE3}" type="datetimeFigureOut">
              <a:rPr lang="ru-RU" smtClean="0"/>
              <a:t>07.02.2014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B58F8D-C8D3-42B7-B491-98BD6000E47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8BD5EA-1D4E-48DF-9D06-8809ECD32DE3}" type="datetimeFigureOut">
              <a:rPr lang="ru-RU" smtClean="0"/>
              <a:t>07.02.2014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B58F8D-C8D3-42B7-B491-98BD6000E47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8BD5EA-1D4E-48DF-9D06-8809ECD32DE3}" type="datetimeFigureOut">
              <a:rPr lang="ru-RU" smtClean="0"/>
              <a:t>06.02.2014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B58F8D-C8D3-42B7-B491-98BD6000E47D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eg"/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jpeg"/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7.jpe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jpeg"/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solidFill>
            <a:schemeClr val="accent2">
              <a:lumMod val="20000"/>
              <a:lumOff val="80000"/>
            </a:schemeClr>
          </a:solidFill>
        </p:spPr>
        <p:txBody>
          <a:bodyPr/>
          <a:lstStyle/>
          <a:p>
            <a:r>
              <a:rPr lang="ru-RU" dirty="0" smtClean="0"/>
              <a:t>Союз журналистов празднует юбилей Всеволода Богданова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solidFill>
            <a:schemeClr val="accent2">
              <a:lumMod val="20000"/>
              <a:lumOff val="80000"/>
            </a:schemeClr>
          </a:solidFill>
        </p:spPr>
        <p:txBody>
          <a:bodyPr/>
          <a:lstStyle/>
          <a:p>
            <a:r>
              <a:rPr lang="ru-RU" dirty="0" err="1" smtClean="0"/>
              <a:t>В.Сухомлин</a:t>
            </a:r>
            <a:endParaRPr lang="ru-RU" dirty="0" smtClean="0"/>
          </a:p>
          <a:p>
            <a:r>
              <a:rPr lang="ru-RU" dirty="0" smtClean="0"/>
              <a:t>06 февраля 2014г.</a:t>
            </a:r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_0701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4499992" cy="6857132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 descr="DSC_0705_thumb.jpg"/>
          <p:cNvPicPr>
            <a:picLocks noGrp="1" noChangeAspect="1"/>
          </p:cNvPicPr>
          <p:nvPr isPhoto="1"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4283967" y="0"/>
            <a:ext cx="4907595" cy="328498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DSC_0707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395537" y="476671"/>
            <a:ext cx="8499390" cy="568921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DSC_0710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539551" y="548680"/>
            <a:ext cx="8175791" cy="547260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_0711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4114800" cy="2754313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 descr="DSC_0715_thumb.jpg"/>
          <p:cNvPicPr>
            <a:picLocks noGrp="1" noChangeAspect="1"/>
          </p:cNvPicPr>
          <p:nvPr isPhoto="1"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1635939" y="2132856"/>
            <a:ext cx="7463483" cy="472514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_0718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323528" y="764704"/>
            <a:ext cx="8469234" cy="568863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DSC_0722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540423" y="548680"/>
            <a:ext cx="8175791" cy="547260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_0723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4692442" cy="3140968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 descr="DSC_0724_thumb.jpg"/>
          <p:cNvPicPr>
            <a:picLocks noGrp="1" noChangeAspect="1"/>
          </p:cNvPicPr>
          <p:nvPr isPhoto="1"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4283968" y="-28919"/>
            <a:ext cx="4860032" cy="688692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_0725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4500562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 descr="DSC_0726_thumb.jpg"/>
          <p:cNvPicPr>
            <a:picLocks noGrp="1" noChangeAspect="1"/>
          </p:cNvPicPr>
          <p:nvPr isPhoto="1"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4322754" y="0"/>
            <a:ext cx="4821246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_0727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4114800" cy="2682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 descr="DSC_0729_thumb.jpg"/>
          <p:cNvPicPr>
            <a:picLocks noGrp="1" noChangeAspect="1"/>
          </p:cNvPicPr>
          <p:nvPr isPhoto="1"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1761175" y="2132856"/>
            <a:ext cx="7333876" cy="472514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DSC_0732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539552" y="836712"/>
            <a:ext cx="8280920" cy="554297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_0682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-1" y="0"/>
            <a:ext cx="5122747" cy="3429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 descr="DSC_0683_thumb.jpg"/>
          <p:cNvPicPr>
            <a:picLocks noGrp="1" noChangeAspect="1"/>
          </p:cNvPicPr>
          <p:nvPr isPhoto="1"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3053067" y="2780929"/>
            <a:ext cx="6090933" cy="407707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_0733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323527" y="692696"/>
            <a:ext cx="8390943" cy="56166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DSC_0734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539552" y="764704"/>
            <a:ext cx="8173332" cy="482453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DSC_0739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395535" y="548680"/>
            <a:ext cx="8390943" cy="56166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DSC_0742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611559" y="692696"/>
            <a:ext cx="8175791" cy="547260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_0747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539552" y="404664"/>
            <a:ext cx="7992888" cy="5350179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/>
          <p:cNvSpPr txBox="1"/>
          <p:nvPr/>
        </p:nvSpPr>
        <p:spPr>
          <a:xfrm>
            <a:off x="755576" y="6165304"/>
            <a:ext cx="7560840" cy="36933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Директор </a:t>
            </a:r>
            <a:r>
              <a:rPr lang="ru-RU" b="1" dirty="0" err="1" smtClean="0"/>
              <a:t>Домжура</a:t>
            </a:r>
            <a:r>
              <a:rPr lang="ru-RU" b="1" dirty="0" smtClean="0"/>
              <a:t> Игорь Степанов</a:t>
            </a:r>
            <a:endParaRPr lang="ru-RU" b="1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DSC_0751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539551" y="620688"/>
            <a:ext cx="8175791" cy="5472608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/>
          <p:cNvSpPr txBox="1"/>
          <p:nvPr/>
        </p:nvSpPr>
        <p:spPr>
          <a:xfrm>
            <a:off x="539552" y="6309320"/>
            <a:ext cx="7920880" cy="36933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b="1" dirty="0" err="1"/>
              <a:t>Юшкявичус</a:t>
            </a:r>
            <a:r>
              <a:rPr lang="ru-RU" b="1" dirty="0"/>
              <a:t> Генрих </a:t>
            </a:r>
            <a:r>
              <a:rPr lang="ru-RU" b="1" dirty="0" err="1"/>
              <a:t>Зигмундович</a:t>
            </a:r>
            <a:endParaRPr lang="ru-RU" b="1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_0754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4114800" cy="2754313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 descr="DSC_0755_thumb.jpg"/>
          <p:cNvPicPr>
            <a:picLocks noGrp="1" noChangeAspect="1"/>
          </p:cNvPicPr>
          <p:nvPr isPhoto="1"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2555776" y="2448059"/>
            <a:ext cx="6588224" cy="4409942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/>
          <p:cNvSpPr txBox="1"/>
          <p:nvPr/>
        </p:nvSpPr>
        <p:spPr>
          <a:xfrm>
            <a:off x="4644008" y="908720"/>
            <a:ext cx="4104456" cy="36933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b="1" dirty="0" err="1"/>
              <a:t>Джозоян</a:t>
            </a:r>
            <a:r>
              <a:rPr lang="ru-RU" b="1" dirty="0"/>
              <a:t> </a:t>
            </a:r>
            <a:r>
              <a:rPr lang="ru-RU" b="1" dirty="0" err="1"/>
              <a:t>Ашот</a:t>
            </a:r>
            <a:endParaRPr lang="ru-RU" b="1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_0757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4584866" cy="306896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 descr="DSC_0758_thumb.jpg"/>
          <p:cNvPicPr>
            <a:picLocks noGrp="1" noChangeAspect="1"/>
          </p:cNvPicPr>
          <p:nvPr isPhoto="1"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4355976" y="0"/>
            <a:ext cx="4788024" cy="68735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_0761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323528" y="476672"/>
            <a:ext cx="8488864" cy="554461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DSC_0767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467544" y="476672"/>
            <a:ext cx="8496944" cy="56875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_0686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4114800" cy="2754313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 descr="DSC_0687_thumb.jpg"/>
          <p:cNvPicPr>
            <a:picLocks noGrp="1" noChangeAspect="1"/>
          </p:cNvPicPr>
          <p:nvPr isPhoto="1"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2117795" y="2276872"/>
            <a:ext cx="7026205" cy="458112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_0768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342900" y="1941513"/>
            <a:ext cx="4114800" cy="2974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 descr="DSC_0770_thumb.jpg"/>
          <p:cNvPicPr>
            <a:picLocks noGrp="1" noChangeAspect="1"/>
          </p:cNvPicPr>
          <p:nvPr isPhoto="1"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4686300" y="2051050"/>
            <a:ext cx="4114800" cy="275431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_0772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-1" y="0"/>
            <a:ext cx="5122747" cy="3429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 descr="DSC_0773_thumb.jpg"/>
          <p:cNvPicPr>
            <a:picLocks noGrp="1" noChangeAspect="1"/>
          </p:cNvPicPr>
          <p:nvPr isPhoto="1"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3012206" y="2852937"/>
            <a:ext cx="6131794" cy="4005064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/>
          <p:cNvSpPr txBox="1"/>
          <p:nvPr/>
        </p:nvSpPr>
        <p:spPr>
          <a:xfrm>
            <a:off x="5508104" y="1052736"/>
            <a:ext cx="3456384" cy="36933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Дочери В.Богданова</a:t>
            </a:r>
            <a:endParaRPr lang="ru-RU" b="1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_0779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323528" y="548680"/>
            <a:ext cx="8568952" cy="562668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_0785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-1" y="0"/>
            <a:ext cx="7381847" cy="4941168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 descr="DSC_0786_thumb.jpg"/>
          <p:cNvPicPr>
            <a:picLocks noGrp="1" noChangeAspect="1"/>
          </p:cNvPicPr>
          <p:nvPr isPhoto="1"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5029200" y="4103687"/>
            <a:ext cx="4114800" cy="275431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_0787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467544" y="548680"/>
            <a:ext cx="8255842" cy="568863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_0791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5029200" y="0"/>
            <a:ext cx="4114800" cy="2754313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Рисунок 3" descr="DSC_0794_thumb.jpg"/>
          <p:cNvPicPr>
            <a:picLocks noGrp="1" noChangeAspect="1"/>
          </p:cNvPicPr>
          <p:nvPr isPhoto="1"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0" y="2537520"/>
            <a:ext cx="6454572" cy="43204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_0793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467544" y="476672"/>
            <a:ext cx="8269071" cy="554461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_0795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6462082" cy="4293096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 descr="DSC_0801_thumb.jpg"/>
          <p:cNvPicPr>
            <a:picLocks noGrp="1" noChangeAspect="1"/>
          </p:cNvPicPr>
          <p:nvPr isPhoto="1"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5029200" y="4179887"/>
            <a:ext cx="4114800" cy="267811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_0802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467544" y="692696"/>
            <a:ext cx="8424936" cy="563937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DSC_0803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539551" y="620688"/>
            <a:ext cx="8068215" cy="5400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_0688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-1" y="0"/>
            <a:ext cx="6315383" cy="4293096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 descr="DSC_0689_thumb.jpg"/>
          <p:cNvPicPr>
            <a:picLocks noGrp="1" noChangeAspect="1"/>
          </p:cNvPicPr>
          <p:nvPr isPhoto="1"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5029200" y="4144963"/>
            <a:ext cx="4114800" cy="271303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DSC_0807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467544" y="692696"/>
            <a:ext cx="8280920" cy="554297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_0808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-1" y="0"/>
            <a:ext cx="4972289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 descr="DSC_0809_thumb.jpg"/>
          <p:cNvPicPr>
            <a:picLocks noGrp="1" noChangeAspect="1"/>
          </p:cNvPicPr>
          <p:nvPr isPhoto="1"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5029200" y="0"/>
            <a:ext cx="4114800" cy="28606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DSC_0811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323527" y="764704"/>
            <a:ext cx="8068215" cy="5400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_0813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395536" y="692696"/>
            <a:ext cx="8424936" cy="563937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DSC_0814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467544" y="620688"/>
            <a:ext cx="8208912" cy="549477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DSC_0821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539551" y="620688"/>
            <a:ext cx="8175791" cy="547260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_0823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3750816" y="0"/>
            <a:ext cx="5393184" cy="3429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 descr="DSC_0824_thumb.jpg"/>
          <p:cNvPicPr>
            <a:picLocks noGrp="1" noChangeAspect="1"/>
          </p:cNvPicPr>
          <p:nvPr isPhoto="1"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-1" y="2996953"/>
            <a:ext cx="5654145" cy="38610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DSC_0826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323528" y="620688"/>
            <a:ext cx="8606096" cy="57606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DSC_0828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611559" y="692696"/>
            <a:ext cx="8283367" cy="554461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_0833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395536" y="836712"/>
            <a:ext cx="8280920" cy="554297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_0690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-1" y="0"/>
            <a:ext cx="5464375" cy="364502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 descr="DSC_0692_thumb.jpg"/>
          <p:cNvPicPr>
            <a:picLocks noGrp="1" noChangeAspect="1"/>
          </p:cNvPicPr>
          <p:nvPr isPhoto="1"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3563888" y="3191746"/>
            <a:ext cx="5580112" cy="36662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_0835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-1" y="0"/>
            <a:ext cx="5230323" cy="3501008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 descr="DSC_0836_thumb.jpg"/>
          <p:cNvPicPr>
            <a:picLocks noGrp="1" noChangeAspect="1"/>
          </p:cNvPicPr>
          <p:nvPr isPhoto="1"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3268219" y="2924945"/>
            <a:ext cx="5875781" cy="393305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DSC_0840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2627784" y="188639"/>
            <a:ext cx="4536504" cy="645471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_0842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251520" y="476672"/>
            <a:ext cx="8713672" cy="58326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_0845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395536" y="1124744"/>
            <a:ext cx="4114800" cy="275431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DSC_0849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3779913" y="3267456"/>
            <a:ext cx="5364088" cy="3590545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Рисунок 3" descr="DSC_0846_thumb.jpg"/>
          <p:cNvPicPr>
            <a:picLocks noGrp="1" noChangeAspect="1"/>
          </p:cNvPicPr>
          <p:nvPr isPhoto="1"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4277316" y="0"/>
            <a:ext cx="4866684" cy="3257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Рисунок 1" descr="DSC_0848_thumb.jpg"/>
          <p:cNvPicPr>
            <a:picLocks noGrp="1" noChangeAspect="1"/>
          </p:cNvPicPr>
          <p:nvPr isPhoto="1"/>
        </p:nvPicPr>
        <p:blipFill>
          <a:blip r:embed="rId4" cstate="print">
            <a:lum/>
          </a:blip>
          <a:stretch>
            <a:fillRect/>
          </a:stretch>
        </p:blipFill>
        <p:spPr>
          <a:xfrm>
            <a:off x="-1" y="0"/>
            <a:ext cx="4805605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_0854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179511" y="0"/>
            <a:ext cx="6652261" cy="4581128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 descr="DSC_0857_thumb.jpg"/>
          <p:cNvPicPr>
            <a:picLocks noGrp="1" noChangeAspect="1"/>
          </p:cNvPicPr>
          <p:nvPr isPhoto="1"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5029200" y="3875087"/>
            <a:ext cx="4114800" cy="298291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_0858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395535" y="692696"/>
            <a:ext cx="8283367" cy="554461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_0693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-1" y="0"/>
            <a:ext cx="5875781" cy="3933056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 descr="DSC_0694_thumb.jpg"/>
          <p:cNvPicPr>
            <a:picLocks noGrp="1" noChangeAspect="1"/>
          </p:cNvPicPr>
          <p:nvPr isPhoto="1"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3041902" y="2636913"/>
            <a:ext cx="6102098" cy="422108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_0695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-1" y="0"/>
            <a:ext cx="5122747" cy="3429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 descr="DSC_0696_thumb.jpg"/>
          <p:cNvPicPr>
            <a:picLocks noGrp="1" noChangeAspect="1"/>
          </p:cNvPicPr>
          <p:nvPr isPhoto="1"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4669081" y="0"/>
            <a:ext cx="4474919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DSC_0698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323528" y="620688"/>
            <a:ext cx="8568952" cy="57357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_0699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4114800" cy="2798763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 descr="DSC_0700_thumb.jpg"/>
          <p:cNvPicPr>
            <a:picLocks noGrp="1" noChangeAspect="1"/>
          </p:cNvPicPr>
          <p:nvPr isPhoto="1"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2288566" y="2393504"/>
            <a:ext cx="6855434" cy="446449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83</TotalTime>
  <Words>21</Words>
  <Application>Microsoft Office PowerPoint</Application>
  <PresentationFormat>Экран (4:3)</PresentationFormat>
  <Paragraphs>7</Paragraphs>
  <Slides>56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56</vt:i4>
      </vt:variant>
    </vt:vector>
  </HeadingPairs>
  <TitlesOfParts>
    <vt:vector size="57" baseType="lpstr">
      <vt:lpstr>Тема Office</vt:lpstr>
      <vt:lpstr>Союз журналистов празднует юбилей Всеволода Богданова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  <vt:lpstr>Слайд 34</vt:lpstr>
      <vt:lpstr>Слайд 35</vt:lpstr>
      <vt:lpstr>Слайд 36</vt:lpstr>
      <vt:lpstr>Слайд 37</vt:lpstr>
      <vt:lpstr>Слайд 38</vt:lpstr>
      <vt:lpstr>Слайд 39</vt:lpstr>
      <vt:lpstr>Слайд 40</vt:lpstr>
      <vt:lpstr>Слайд 41</vt:lpstr>
      <vt:lpstr>Слайд 42</vt:lpstr>
      <vt:lpstr>Слайд 43</vt:lpstr>
      <vt:lpstr>Слайд 44</vt:lpstr>
      <vt:lpstr>Слайд 45</vt:lpstr>
      <vt:lpstr>Слайд 46</vt:lpstr>
      <vt:lpstr>Слайд 47</vt:lpstr>
      <vt:lpstr>Слайд 48</vt:lpstr>
      <vt:lpstr>Слайд 49</vt:lpstr>
      <vt:lpstr>Слайд 50</vt:lpstr>
      <vt:lpstr>Слайд 51</vt:lpstr>
      <vt:lpstr>Слайд 52</vt:lpstr>
      <vt:lpstr>Слайд 53</vt:lpstr>
      <vt:lpstr>Слайд 54</vt:lpstr>
      <vt:lpstr>Слайд 55</vt:lpstr>
      <vt:lpstr>Слайд 56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Союз журналистов празднует юбилей Всеволода Богданова</dc:title>
  <dc:creator>Сухомлин</dc:creator>
  <cp:lastModifiedBy>Сухомлин</cp:lastModifiedBy>
  <cp:revision>1</cp:revision>
  <dcterms:created xsi:type="dcterms:W3CDTF">2014-02-06T20:02:04Z</dcterms:created>
  <dcterms:modified xsi:type="dcterms:W3CDTF">2014-02-06T21:25:10Z</dcterms:modified>
</cp:coreProperties>
</file>