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84" r:id="rId4"/>
    <p:sldId id="258" r:id="rId5"/>
    <p:sldId id="259" r:id="rId6"/>
    <p:sldId id="285" r:id="rId7"/>
    <p:sldId id="261" r:id="rId8"/>
    <p:sldId id="262" r:id="rId9"/>
    <p:sldId id="263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7" r:id="rId20"/>
    <p:sldId id="279" r:id="rId21"/>
    <p:sldId id="280" r:id="rId22"/>
    <p:sldId id="281" r:id="rId23"/>
    <p:sldId id="283" r:id="rId24"/>
  </p:sldIdLst>
  <p:sldSz cx="12192000" cy="6858000"/>
  <p:notesSz cx="6858000" cy="9144000"/>
  <p:photoAlbum layout="2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269" autoAdjust="0"/>
  </p:normalViewPr>
  <p:slideViewPr>
    <p:cSldViewPr snapToGrid="0">
      <p:cViewPr varScale="1">
        <p:scale>
          <a:sx n="59" d="100"/>
          <a:sy n="59" d="100"/>
        </p:scale>
        <p:origin x="4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447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903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3708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054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5848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643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749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116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582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94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065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75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91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616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688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61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C321B-F452-447D-BB5A-28A8960949AC}" type="datetimeFigureOut">
              <a:rPr lang="en-GB" smtClean="0"/>
              <a:t>04/06/2013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5156CB5-0390-43FD-9588-30FE2454D0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66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6" y="834189"/>
            <a:ext cx="7909649" cy="378593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ГАК 3 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(Председатель профессор А.Н.Томилин)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76926" y="5147732"/>
            <a:ext cx="6946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ВМК МГУ 3 июня 2013г. 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445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16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38800" cy="377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18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205" y="968188"/>
            <a:ext cx="8826352" cy="59140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3139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20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23513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DSC_0423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813" y="806825"/>
            <a:ext cx="7826864" cy="5244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5023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27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23513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3765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28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"/>
            <a:ext cx="1023513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103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32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50036" cy="5862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34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079750"/>
            <a:ext cx="5638800" cy="377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831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35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514865"/>
            <a:ext cx="9466729" cy="63431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-1"/>
            <a:ext cx="121920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Дмитрий Сергеевич Ватолин собрал в качестве руководителя боьшой урожай пятерок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879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38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040" y="0"/>
            <a:ext cx="9495865" cy="63626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6362657"/>
            <a:ext cx="1219200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Антон Васильев </a:t>
            </a:r>
            <a:endParaRPr lang="en-GB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426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40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626177" cy="5109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41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079750"/>
            <a:ext cx="5638800" cy="377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4802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49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3513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6063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53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154" y="0"/>
            <a:ext cx="7385351" cy="4948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DSC_0459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035" y="2572643"/>
            <a:ext cx="6866965" cy="4601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9824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0461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23513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-98855" y="0"/>
            <a:ext cx="1229085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Председатель ГАК 3 профессор Александр Николаевич Томилин</a:t>
            </a:r>
            <a:endParaRPr lang="en-GB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12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60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387" y="821210"/>
            <a:ext cx="9009529" cy="60367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3812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61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144524" cy="4787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62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859" y="2797433"/>
            <a:ext cx="6060141" cy="40605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677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64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10" y="437217"/>
            <a:ext cx="9582613" cy="6420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6267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67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23513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4935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82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0" y="131204"/>
            <a:ext cx="10039318" cy="672679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Член ГАК 3, доцент Виктор Константинович Власов, именинник в день проведения заседания ГАК</a:t>
            </a:r>
            <a:endParaRPr lang="en-GB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775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84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954" y="0"/>
            <a:ext cx="9173862" cy="61469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6314303"/>
            <a:ext cx="12191999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Чнены ГАК 3, Андрей Николаевич Терехин, Анатолий Викторович Гуляев, </a:t>
            </a:r>
            <a:endParaRPr lang="en-GB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Виктор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Константинович Власов</a:t>
            </a:r>
            <a:endParaRPr lang="en-GB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84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85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38800" cy="377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86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963826"/>
            <a:ext cx="6553200" cy="4390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DSC_0387 (800x536)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6891"/>
            <a:ext cx="5638800" cy="37782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638800" y="5674659"/>
            <a:ext cx="622150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Перед боем</a:t>
            </a:r>
            <a:endParaRPr lang="en-GB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20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66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370" y="2635624"/>
            <a:ext cx="6301630" cy="4222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DSC_0465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21355" cy="4168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3095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04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825" y="104775"/>
            <a:ext cx="10078763" cy="67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DSC_0391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917" y="1160762"/>
            <a:ext cx="3845874" cy="57734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3101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05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268381" cy="5540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07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079750"/>
            <a:ext cx="5638800" cy="377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4858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SC_0414 (800x53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99" y="0"/>
            <a:ext cx="1023513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DSC_0410 (800x536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0"/>
            <a:ext cx="7562850" cy="5067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257236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104</TotalTime>
  <Words>59</Words>
  <Application>Microsoft Office PowerPoint</Application>
  <PresentationFormat>Widescreen</PresentationFormat>
  <Paragraphs>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Trebuchet MS</vt:lpstr>
      <vt:lpstr>Wingdings 3</vt:lpstr>
      <vt:lpstr>Facet</vt:lpstr>
      <vt:lpstr>ГАК 3  (Председатель профессор А.Н.Томилин)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Sukhomlin</dc:creator>
  <cp:lastModifiedBy>Sukhomlin</cp:lastModifiedBy>
  <cp:revision>7</cp:revision>
  <dcterms:created xsi:type="dcterms:W3CDTF">2013-06-04T06:36:41Z</dcterms:created>
  <dcterms:modified xsi:type="dcterms:W3CDTF">2013-06-04T12:52:45Z</dcterms:modified>
</cp:coreProperties>
</file>